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Robo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22" Type="http://schemas.openxmlformats.org/officeDocument/2006/relationships/font" Target="fonts/RobotoLight-boldItalic.fntdata"/><Relationship Id="rId21" Type="http://schemas.openxmlformats.org/officeDocument/2006/relationships/font" Target="fonts/Robo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Slab-regular.fntdata"/><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Ligh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8ed8919b71_0_5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8ed8919b71_0_5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8ed8919b71_0_5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ed8919b7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8ed8919b7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5C666E"/>
                </a:solidFill>
                <a:latin typeface="Roboto"/>
                <a:ea typeface="Roboto"/>
                <a:cs typeface="Roboto"/>
                <a:sym typeface="Roboto"/>
              </a:rPr>
              <a:t>Teacher will set the purpose for the lesson by describing what students will encounter:</a:t>
            </a:r>
            <a:endParaRPr>
              <a:solidFill>
                <a:srgbClr val="5C666E"/>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br>
              <a:rPr i="1" lang="en">
                <a:solidFill>
                  <a:srgbClr val="5C666E"/>
                </a:solidFill>
                <a:latin typeface="Roboto"/>
                <a:ea typeface="Roboto"/>
                <a:cs typeface="Roboto"/>
                <a:sym typeface="Roboto"/>
              </a:rPr>
            </a:br>
            <a:r>
              <a:rPr i="1" lang="en">
                <a:solidFill>
                  <a:srgbClr val="5B5B74"/>
                </a:solidFill>
                <a:latin typeface="Roboto"/>
                <a:ea typeface="Roboto"/>
                <a:cs typeface="Roboto"/>
                <a:sym typeface="Roboto"/>
              </a:rPr>
              <a:t>In this lesson, we’re going to look at the process of revising an essay to improve performance in the organization domain.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First, we will look at a sample first draft alongside the revision strategies for this domain. You will use the strategies sheet to make suggestions for improving the sample first draft.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Then, we’ll look together at specific revision steps a teacher suggested for this essay, and we’ll try to implement those steps for the sample essay.</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t/>
            </a:r>
            <a:endParaRPr i="1">
              <a:solidFill>
                <a:srgbClr val="5B5B74"/>
              </a:solidFill>
              <a:latin typeface="Roboto"/>
              <a:ea typeface="Roboto"/>
              <a:cs typeface="Roboto"/>
              <a:sym typeface="Roboto"/>
            </a:endParaRPr>
          </a:p>
          <a:p>
            <a:pPr indent="0" lvl="0" marL="457200" rtl="0" algn="l">
              <a:lnSpc>
                <a:spcPct val="120000"/>
              </a:lnSpc>
              <a:spcBef>
                <a:spcPts val="0"/>
              </a:spcBef>
              <a:spcAft>
                <a:spcPts val="0"/>
              </a:spcAft>
              <a:buClr>
                <a:schemeClr val="dk1"/>
              </a:buClr>
              <a:buSzPts val="1100"/>
              <a:buFont typeface="Arial"/>
              <a:buNone/>
            </a:pPr>
            <a:r>
              <a:rPr i="1" lang="en">
                <a:solidFill>
                  <a:srgbClr val="5B5B74"/>
                </a:solidFill>
                <a:latin typeface="Roboto"/>
                <a:ea typeface="Roboto"/>
                <a:cs typeface="Roboto"/>
                <a:sym typeface="Roboto"/>
              </a:rPr>
              <a:t>Finally, we’ll see a sample revision to see how the writer used those specific action steps to improve the organization of the draft. </a:t>
            </a:r>
            <a:br>
              <a:rPr i="1" lang="en">
                <a:solidFill>
                  <a:srgbClr val="58595B"/>
                </a:solidFill>
                <a:latin typeface="Roboto"/>
                <a:ea typeface="Roboto"/>
                <a:cs typeface="Roboto"/>
                <a:sym typeface="Roboto"/>
              </a:rPr>
            </a:br>
            <a:endParaRPr i="1" sz="1300">
              <a:solidFill>
                <a:srgbClr val="5C666E"/>
              </a:solidFill>
              <a:latin typeface="Roboto Light"/>
              <a:ea typeface="Roboto Light"/>
              <a:cs typeface="Roboto Light"/>
              <a:sym typeface="Roboto Light"/>
            </a:endParaRPr>
          </a:p>
          <a:p>
            <a:pPr indent="0" lvl="0" marL="0" rtl="0" algn="l">
              <a:spcBef>
                <a:spcPts val="0"/>
              </a:spcBef>
              <a:spcAft>
                <a:spcPts val="0"/>
              </a:spcAft>
              <a:buNone/>
            </a:pPr>
            <a:r>
              <a:t/>
            </a:r>
            <a:endParaRPr/>
          </a:p>
        </p:txBody>
      </p:sp>
      <p:sp>
        <p:nvSpPr>
          <p:cNvPr id="338" name="Google Shape;338;g8ed8919b71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ed8919b7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8ed8919b7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1440" lvl="0" marL="91440" marR="91440" rtl="0" algn="l">
              <a:spcBef>
                <a:spcPts val="0"/>
              </a:spcBef>
              <a:spcAft>
                <a:spcPts val="0"/>
              </a:spcAft>
              <a:buNone/>
            </a:pPr>
            <a:r>
              <a:rPr lang="en">
                <a:solidFill>
                  <a:srgbClr val="58595B"/>
                </a:solidFill>
                <a:latin typeface="Roboto"/>
                <a:ea typeface="Roboto"/>
                <a:cs typeface="Roboto"/>
                <a:sym typeface="Roboto"/>
              </a:rPr>
              <a:t>Teacher distributes Revision Strategies: Organization.</a:t>
            </a:r>
            <a:endParaRPr i="1">
              <a:solidFill>
                <a:srgbClr val="58595B"/>
              </a:solidFill>
              <a:latin typeface="Roboto"/>
              <a:ea typeface="Roboto"/>
              <a:cs typeface="Roboto"/>
              <a:sym typeface="Roboto"/>
            </a:endParaRPr>
          </a:p>
          <a:p>
            <a:pPr indent="-91440" lvl="0" marL="91440" marR="91440" rtl="0" algn="l">
              <a:spcBef>
                <a:spcPts val="0"/>
              </a:spcBef>
              <a:spcAft>
                <a:spcPts val="0"/>
              </a:spcAft>
              <a:buNone/>
            </a:pPr>
            <a:r>
              <a:t/>
            </a:r>
            <a:endParaRPr i="1">
              <a:solidFill>
                <a:srgbClr val="58595B"/>
              </a:solidFill>
              <a:latin typeface="Roboto"/>
              <a:ea typeface="Roboto"/>
              <a:cs typeface="Roboto"/>
              <a:sym typeface="Roboto"/>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Take a moment to review the revision strategies sheet for organization. Think back to what you know about organization -- how strong arguments are organized.</a:t>
            </a:r>
            <a:endParaRPr i="1">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i="1">
              <a:solidFill>
                <a:srgbClr val="58595B"/>
              </a:solidFill>
              <a:latin typeface="Roboto"/>
              <a:ea typeface="Roboto"/>
              <a:cs typeface="Roboto"/>
              <a:sym typeface="Roboto"/>
            </a:endParaRPr>
          </a:p>
          <a:p>
            <a:pPr indent="-91440" lvl="0" marL="91440" marR="91440" rtl="0" algn="l">
              <a:spcBef>
                <a:spcPts val="0"/>
              </a:spcBef>
              <a:spcAft>
                <a:spcPts val="0"/>
              </a:spcAft>
              <a:buNone/>
            </a:pPr>
            <a:r>
              <a:rPr lang="en">
                <a:solidFill>
                  <a:srgbClr val="5C666E"/>
                </a:solidFill>
                <a:latin typeface="Roboto"/>
                <a:ea typeface="Roboto"/>
                <a:cs typeface="Roboto"/>
                <a:sym typeface="Roboto"/>
              </a:rPr>
              <a:t>Teacher has students Pair and Share with a classmate to confirm their understanding of what organization means and how it is evaluated.</a:t>
            </a:r>
            <a:endParaRPr>
              <a:solidFill>
                <a:srgbClr val="5C666E"/>
              </a:solidFill>
              <a:latin typeface="Roboto"/>
              <a:ea typeface="Roboto"/>
              <a:cs typeface="Roboto"/>
              <a:sym typeface="Roboto"/>
            </a:endParaRPr>
          </a:p>
          <a:p>
            <a:pPr indent="-91440" lvl="0" marL="91440" marR="91440" rtl="0" algn="l">
              <a:spcBef>
                <a:spcPts val="1000"/>
              </a:spcBef>
              <a:spcAft>
                <a:spcPts val="0"/>
              </a:spcAft>
              <a:buNone/>
            </a:pPr>
            <a:r>
              <a:t/>
            </a:r>
            <a:endParaRPr>
              <a:solidFill>
                <a:srgbClr val="5C666E"/>
              </a:solidFill>
              <a:latin typeface="Roboto"/>
              <a:ea typeface="Roboto"/>
              <a:cs typeface="Roboto"/>
              <a:sym typeface="Roboto"/>
            </a:endParaRPr>
          </a:p>
          <a:p>
            <a:pPr indent="-91440" lvl="0" marL="91440" marR="91440" rtl="0" algn="l">
              <a:spcBef>
                <a:spcPts val="0"/>
              </a:spcBef>
              <a:spcAft>
                <a:spcPts val="0"/>
              </a:spcAft>
              <a:buNone/>
            </a:pPr>
            <a:r>
              <a:rPr lang="en">
                <a:solidFill>
                  <a:srgbClr val="5C666E"/>
                </a:solidFill>
                <a:latin typeface="Roboto"/>
                <a:ea typeface="Roboto"/>
                <a:cs typeface="Roboto"/>
                <a:sym typeface="Roboto"/>
              </a:rPr>
              <a:t>Teacher distributes the handout Organization Exemplar: Before Revision. Teacher directs students to look at the first page.</a:t>
            </a:r>
            <a:endParaRPr>
              <a:solidFill>
                <a:srgbClr val="5C666E"/>
              </a:solidFill>
              <a:latin typeface="Roboto"/>
              <a:ea typeface="Roboto"/>
              <a:cs typeface="Roboto"/>
              <a:sym typeface="Roboto"/>
            </a:endParaRPr>
          </a:p>
          <a:p>
            <a:pPr indent="-91440" lvl="0" marL="91440" marR="91440" rtl="0" algn="l">
              <a:spcBef>
                <a:spcPts val="0"/>
              </a:spcBef>
              <a:spcAft>
                <a:spcPts val="0"/>
              </a:spcAft>
              <a:buNone/>
            </a:pPr>
            <a:r>
              <a:rPr i="1" lang="en">
                <a:solidFill>
                  <a:srgbClr val="5C666E"/>
                </a:solidFill>
                <a:latin typeface="Roboto Light"/>
                <a:ea typeface="Roboto Light"/>
                <a:cs typeface="Roboto Light"/>
                <a:sym typeface="Roboto Light"/>
              </a:rPr>
              <a:t> </a:t>
            </a:r>
            <a:endParaRPr i="1">
              <a:solidFill>
                <a:srgbClr val="5C666E"/>
              </a:solidFill>
              <a:latin typeface="Roboto Light"/>
              <a:ea typeface="Roboto Light"/>
              <a:cs typeface="Roboto Light"/>
              <a:sym typeface="Roboto Light"/>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Here is an example of a student writing about school uniforms. The question the student is answering is whether or not school uniform policies and dress codes violate students' rights and undermine important values.</a:t>
            </a:r>
            <a:endParaRPr i="1">
              <a:solidFill>
                <a:srgbClr val="5B5B74"/>
              </a:solidFill>
              <a:latin typeface="Roboto"/>
              <a:ea typeface="Roboto"/>
              <a:cs typeface="Roboto"/>
              <a:sym typeface="Roboto"/>
            </a:endParaRPr>
          </a:p>
          <a:p>
            <a:pPr indent="0" lvl="0" marL="457200" marR="91440" rtl="0" algn="l">
              <a:lnSpc>
                <a:spcPct val="120000"/>
              </a:lnSpc>
              <a:spcBef>
                <a:spcPts val="0"/>
              </a:spcBef>
              <a:spcAft>
                <a:spcPts val="0"/>
              </a:spcAft>
              <a:buNone/>
            </a:pPr>
            <a:r>
              <a:rPr i="1" lang="en">
                <a:solidFill>
                  <a:srgbClr val="5B5B74"/>
                </a:solidFill>
                <a:latin typeface="Roboto"/>
                <a:ea typeface="Roboto"/>
                <a:cs typeface="Roboto"/>
                <a:sym typeface="Roboto"/>
              </a:rPr>
              <a:t> </a:t>
            </a:r>
            <a:endParaRPr i="1">
              <a:solidFill>
                <a:srgbClr val="5B5B74"/>
              </a:solidFill>
              <a:latin typeface="Roboto"/>
              <a:ea typeface="Roboto"/>
              <a:cs typeface="Roboto"/>
              <a:sym typeface="Roboto"/>
            </a:endParaRPr>
          </a:p>
          <a:p>
            <a:pPr indent="0" lvl="0" marL="457200" marR="91440" rtl="0" algn="l">
              <a:lnSpc>
                <a:spcPct val="120000"/>
              </a:lnSpc>
              <a:spcBef>
                <a:spcPts val="0"/>
              </a:spcBef>
              <a:spcAft>
                <a:spcPts val="0"/>
              </a:spcAft>
              <a:buNone/>
            </a:pPr>
            <a:r>
              <a:rPr i="1" lang="en">
                <a:solidFill>
                  <a:srgbClr val="5B5B74"/>
                </a:solidFill>
                <a:latin typeface="Roboto"/>
                <a:ea typeface="Roboto"/>
                <a:cs typeface="Roboto"/>
                <a:sym typeface="Roboto"/>
              </a:rPr>
              <a:t>Using the revision strategies for organization, suggest revisions that would strengthen the writer’s achievement in the organization domain. For this exercise. concentrate on the strategies provided at the “developing” level. Annotate the draft to show your suggestions and your explanation. </a:t>
            </a:r>
            <a:endParaRPr i="1">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a:solidFill>
                <a:srgbClr val="58595B"/>
              </a:solidFill>
              <a:latin typeface="Roboto"/>
              <a:ea typeface="Roboto"/>
              <a:cs typeface="Roboto"/>
              <a:sym typeface="Roboto"/>
            </a:endParaRPr>
          </a:p>
          <a:p>
            <a:pPr indent="-91440" lvl="0" marL="91440" marR="91440" rtl="0" algn="l">
              <a:spcBef>
                <a:spcPts val="0"/>
              </a:spcBef>
              <a:spcAft>
                <a:spcPts val="0"/>
              </a:spcAft>
              <a:buNone/>
            </a:pPr>
            <a:r>
              <a:rPr lang="en">
                <a:solidFill>
                  <a:srgbClr val="5C666E"/>
                </a:solidFill>
                <a:latin typeface="Roboto"/>
                <a:ea typeface="Roboto"/>
                <a:cs typeface="Roboto"/>
                <a:sym typeface="Roboto"/>
              </a:rPr>
              <a:t>When students complete the review, teacher has students partner with others to compare the suggested changes. Have students explain their suggestions:</a:t>
            </a:r>
            <a:endParaRPr>
              <a:solidFill>
                <a:srgbClr val="5C666E"/>
              </a:solidFill>
              <a:latin typeface="Roboto"/>
              <a:ea typeface="Roboto"/>
              <a:cs typeface="Roboto"/>
              <a:sym typeface="Roboto"/>
            </a:endParaRPr>
          </a:p>
          <a:p>
            <a:pPr indent="-91440" lvl="0" marL="91440" marR="91440" rtl="0" algn="l">
              <a:spcBef>
                <a:spcPts val="0"/>
              </a:spcBef>
              <a:spcAft>
                <a:spcPts val="0"/>
              </a:spcAft>
              <a:buNone/>
            </a:pPr>
            <a:r>
              <a:t/>
            </a:r>
            <a:endParaRPr i="1">
              <a:solidFill>
                <a:srgbClr val="5C666E"/>
              </a:solidFill>
              <a:latin typeface="Roboto Light"/>
              <a:ea typeface="Roboto Light"/>
              <a:cs typeface="Roboto Light"/>
              <a:sym typeface="Roboto Light"/>
            </a:endParaRPr>
          </a:p>
          <a:p>
            <a:pPr indent="-91440" lvl="0" marL="548640" marR="91440" rtl="0" algn="l">
              <a:lnSpc>
                <a:spcPct val="120000"/>
              </a:lnSpc>
              <a:spcBef>
                <a:spcPts val="0"/>
              </a:spcBef>
              <a:spcAft>
                <a:spcPts val="0"/>
              </a:spcAft>
              <a:buNone/>
            </a:pPr>
            <a:r>
              <a:rPr i="1" lang="en">
                <a:solidFill>
                  <a:srgbClr val="5B5B74"/>
                </a:solidFill>
                <a:latin typeface="Roboto"/>
                <a:ea typeface="Roboto"/>
                <a:cs typeface="Roboto"/>
                <a:sym typeface="Roboto"/>
              </a:rPr>
              <a:t>How do these changes increase student achievement on the organization section of the rubric? Why do you think the revised essay will be better?</a:t>
            </a:r>
            <a:endParaRPr i="1">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a:solidFill>
                <a:srgbClr val="5B5B74"/>
              </a:solidFill>
              <a:latin typeface="Roboto"/>
              <a:ea typeface="Roboto"/>
              <a:cs typeface="Roboto"/>
              <a:sym typeface="Roboto"/>
            </a:endParaRPr>
          </a:p>
          <a:p>
            <a:pPr indent="-91440" lvl="0" marL="91440" marR="91440" rtl="0" algn="l">
              <a:spcBef>
                <a:spcPts val="0"/>
              </a:spcBef>
              <a:spcAft>
                <a:spcPts val="0"/>
              </a:spcAft>
              <a:buNone/>
            </a:pPr>
            <a:r>
              <a:t/>
            </a:r>
            <a:endParaRPr>
              <a:solidFill>
                <a:srgbClr val="58595B"/>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354" name="Google Shape;354;g8ed8919b7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f113d5ec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f113d5ec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directs students to the second page of the Organization Exemplar: Before Revision handout and explains the annotations.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After reviewing this piece of writing, I can see that there is a basic organization structure to this essay, but the introduction and conclusion could be improved to provide better framing of the body paragraphs, and the progression of reasons in the body paragraphs could be stronger.</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If I look at the revision strategies sheet, I can use questions to help me identify revision strategies. “Does the essay follow a clear organizational structure beginning with an introduction and claim, then presenting reasons, evidence, and reasoning, and ending with a conclusion?”  I can see that creating or revisiting an outline with the parts of the essay can help make the organization clear and easier to evaluate. Once I see the structure, I can  make sure the progression is as strong as it can be.</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“Does the essay have a clear introduction?” “Does the essay have a clear conclusion?” Looking at the essay, I notice that the first paragraph is the introduction and the last paragraph is the conclusion. Both paragraphs could be improved. </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between are two body paragraphs. Another question I can ask myself is “Is the order of the evidence and reason paragraphs based on the strength of the arguments?” Looking at the outline, I see that the first body paragraph provides the reason that clothes aren’t the only way for students to express themselves, and the second paragraph is about uniforms and dress codes promoting good judgement and consideration of others. I think changing the order could strengthen the essay.</a:t>
            </a:r>
            <a:endParaRPr i="1">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Using the annotated first draft, teacher will continue to review the suggested changes, ask students to evaluate their impact, and also answer questions related to the domain’s evaluation criteria:</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1200"/>
              </a:spcAft>
              <a:buClr>
                <a:schemeClr val="dk1"/>
              </a:buClr>
              <a:buSzPts val="1100"/>
              <a:buFont typeface="Arial"/>
              <a:buNone/>
            </a:pPr>
            <a:r>
              <a:rPr i="1" lang="en">
                <a:solidFill>
                  <a:srgbClr val="5B5B74"/>
                </a:solidFill>
                <a:latin typeface="Roboto"/>
                <a:ea typeface="Roboto"/>
                <a:cs typeface="Roboto"/>
                <a:sym typeface="Roboto"/>
              </a:rPr>
              <a:t>Do you think these suggestions will help improve organization? Where else do you think the writer could improve the organization? What other suggestions do you think would help this essay and why would these changes improve the organization?</a:t>
            </a:r>
            <a:endParaRPr i="1">
              <a:solidFill>
                <a:srgbClr val="5B5B74"/>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ed8919b7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8ed8919b7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describes how a conference record is used to convey suggested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Here is an example of a conference record conveying the same strategies the teacher suggested in the annotations. </a:t>
            </a:r>
            <a:r>
              <a:rPr i="1" lang="en">
                <a:solidFill>
                  <a:srgbClr val="212136"/>
                </a:solidFill>
                <a:latin typeface="Roboto"/>
                <a:ea typeface="Roboto"/>
                <a:cs typeface="Roboto"/>
                <a:sym typeface="Roboto"/>
              </a:rPr>
              <a:t> </a:t>
            </a:r>
            <a:endParaRPr i="1">
              <a:solidFill>
                <a:srgbClr val="212136"/>
              </a:solidFill>
              <a:latin typeface="Roboto"/>
              <a:ea typeface="Roboto"/>
              <a:cs typeface="Roboto"/>
              <a:sym typeface="Roboto"/>
            </a:endParaRPr>
          </a:p>
          <a:p>
            <a:pPr indent="0" lvl="0" marL="91440" marR="91440" rtl="0" algn="l">
              <a:spcBef>
                <a:spcPts val="1200"/>
              </a:spcBef>
              <a:spcAft>
                <a:spcPts val="0"/>
              </a:spcAft>
              <a:buClr>
                <a:schemeClr val="dk1"/>
              </a:buClr>
              <a:buSzPts val="1100"/>
              <a:buFont typeface="Arial"/>
              <a:buNone/>
            </a:pPr>
            <a:r>
              <a:rPr lang="en">
                <a:solidFill>
                  <a:srgbClr val="212136"/>
                </a:solidFill>
                <a:latin typeface="Roboto"/>
                <a:ea typeface="Roboto"/>
                <a:cs typeface="Roboto"/>
                <a:sym typeface="Roboto"/>
              </a:rPr>
              <a:t>Teacher continues: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In the top row, we see that the writer is going to concentrate on the organization of the essay. Let’s look at again at the revision steps provided to this writer:</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The first step is to review the claim and the overall organization to make sure everything is connected.</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The second step is to consider the order of the reason paragraphs to make sure the progression is strong—in other words, that the order helps the argument.</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Another possible revision is to develop the introduction and conclusion further to show why the issue is important. Developing these parts of the essay will make their purpose in the structure of the essay clearer to readers.</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Clr>
                <a:schemeClr val="dk1"/>
              </a:buClr>
              <a:buSzPts val="1100"/>
              <a:buFont typeface="Arial"/>
              <a:buNone/>
            </a:pPr>
            <a:r>
              <a:rPr i="1" lang="en">
                <a:solidFill>
                  <a:srgbClr val="5B5B74"/>
                </a:solidFill>
                <a:latin typeface="Roboto"/>
                <a:ea typeface="Roboto"/>
                <a:cs typeface="Roboto"/>
                <a:sym typeface="Roboto"/>
              </a:rPr>
              <a:t>Which two would you choose to focus on? </a:t>
            </a:r>
            <a:endParaRPr i="1">
              <a:solidFill>
                <a:srgbClr val="5B5B74"/>
              </a:solidFill>
              <a:latin typeface="Roboto"/>
              <a:ea typeface="Roboto"/>
              <a:cs typeface="Roboto"/>
              <a:sym typeface="Roboto"/>
            </a:endParaRPr>
          </a:p>
          <a:p>
            <a:pPr indent="0" lvl="0" marL="91440" marR="91440" rtl="0" algn="l">
              <a:spcBef>
                <a:spcPts val="1200"/>
              </a:spcBef>
              <a:spcAft>
                <a:spcPts val="1200"/>
              </a:spcAft>
              <a:buClr>
                <a:schemeClr val="dk1"/>
              </a:buClr>
              <a:buSzPts val="1100"/>
              <a:buFont typeface="Arial"/>
              <a:buNone/>
            </a:pPr>
            <a:r>
              <a:rPr lang="en">
                <a:solidFill>
                  <a:srgbClr val="212136"/>
                </a:solidFill>
                <a:latin typeface="Roboto"/>
                <a:ea typeface="Roboto"/>
                <a:cs typeface="Roboto"/>
                <a:sym typeface="Roboto"/>
              </a:rPr>
              <a:t>Teacher directs students to work in small or large groups to review the recommendations and discuss the impact of these revisions. If time allows, students can implement the suggested revisions. </a:t>
            </a:r>
            <a:endParaRPr>
              <a:solidFill>
                <a:srgbClr val="212136"/>
              </a:solidFill>
              <a:latin typeface="Roboto"/>
              <a:ea typeface="Roboto"/>
              <a:cs typeface="Roboto"/>
              <a:sym typeface="Roboto"/>
            </a:endParaRPr>
          </a:p>
        </p:txBody>
      </p:sp>
      <p:sp>
        <p:nvSpPr>
          <p:cNvPr id="372" name="Google Shape;372;g8ed8919b7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f113d5ec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f113d5e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distributes the Organization Exemplar: After Revision and directs students’ attention to the first page of the revised essay.</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In this revised draft, the writer has responded to the action steps the teacher presented in the conference form. This draft models all three possible revisions so you can see how each could be addressed. Review these revisions to see if you understand their impact. Follow the instructions on the handout.</a:t>
            </a:r>
            <a:endParaRPr i="1">
              <a:solidFill>
                <a:srgbClr val="212136"/>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allows students time to read revised essay and react to the revisions. </a:t>
            </a:r>
            <a:endParaRPr>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directs students to turn attention to the revised essay. Teacher thinks aloud to describe impact of revisions.</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What do you notice about the differences in this text based on the highlighted sentences? How have these changes strengthened the essay’s organization?</a:t>
            </a:r>
            <a:endParaRPr i="1">
              <a:solidFill>
                <a:srgbClr val="5B5B74"/>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If you read the sentences highlighted in red, you will see the changes the writer made in response to the teacher’s annotations and action steps. For example, in the introduction, the addition of two sentences introduces the issue that the essay is going to discuss, which flows nicely into the sentence presenting the argument of the source text, which then flows nicely into the writer’s own claim. This is now clearly an introduction that will help structure the rest of the argument. </a:t>
            </a:r>
            <a:endParaRPr i="1">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i="1" lang="en">
                <a:solidFill>
                  <a:srgbClr val="5B5B74"/>
                </a:solidFill>
                <a:latin typeface="Roboto"/>
                <a:ea typeface="Roboto"/>
                <a:cs typeface="Roboto"/>
                <a:sym typeface="Roboto"/>
              </a:rPr>
              <a:t>Similarly, by changing the order of the reason paragraphs in the body and adding additional language to connect the reasons back to the claim, the writer has strengthened both of those support paragraphs.</a:t>
            </a:r>
            <a:endParaRPr i="1">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continues to describe revisions using annotations on revised sample. </a:t>
            </a:r>
            <a:endParaRPr>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rPr lang="en">
                <a:solidFill>
                  <a:srgbClr val="212136"/>
                </a:solidFill>
                <a:latin typeface="Roboto"/>
                <a:ea typeface="Roboto"/>
                <a:cs typeface="Roboto"/>
                <a:sym typeface="Roboto"/>
              </a:rPr>
              <a:t>Teacher concludes by reminding students to apply revision strategies to their own essays. </a:t>
            </a:r>
            <a:endParaRPr>
              <a:solidFill>
                <a:srgbClr val="212136"/>
              </a:solidFill>
              <a:latin typeface="Roboto"/>
              <a:ea typeface="Roboto"/>
              <a:cs typeface="Roboto"/>
              <a:sym typeface="Roboto"/>
            </a:endParaRPr>
          </a:p>
          <a:p>
            <a:pPr indent="0" lvl="0" marL="548640" marR="91440" rtl="0" algn="l">
              <a:lnSpc>
                <a:spcPct val="120000"/>
              </a:lnSpc>
              <a:spcBef>
                <a:spcPts val="1200"/>
              </a:spcBef>
              <a:spcAft>
                <a:spcPts val="0"/>
              </a:spcAft>
              <a:buNone/>
            </a:pPr>
            <a:r>
              <a:rPr lang="en">
                <a:solidFill>
                  <a:srgbClr val="5B5B74"/>
                </a:solidFill>
                <a:latin typeface="Roboto"/>
                <a:ea typeface="Roboto"/>
                <a:cs typeface="Roboto"/>
                <a:sym typeface="Roboto"/>
              </a:rPr>
              <a:t>When you’re revising your essay, remember to use these helpful revision strategies to take your essay to the next level.</a:t>
            </a:r>
            <a:endParaRPr>
              <a:solidFill>
                <a:srgbClr val="5B5B74"/>
              </a:solidFill>
              <a:latin typeface="Roboto"/>
              <a:ea typeface="Roboto"/>
              <a:cs typeface="Roboto"/>
              <a:sym typeface="Roboto"/>
            </a:endParaRPr>
          </a:p>
          <a:p>
            <a:pPr indent="0" lvl="0" marL="91440" marR="91440" rtl="0" algn="l">
              <a:lnSpc>
                <a:spcPct val="120000"/>
              </a:lnSpc>
              <a:spcBef>
                <a:spcPts val="1200"/>
              </a:spcBef>
              <a:spcAft>
                <a:spcPts val="0"/>
              </a:spcAft>
              <a:buNone/>
            </a:pPr>
            <a:r>
              <a:t/>
            </a:r>
            <a:endParaRPr>
              <a:solidFill>
                <a:srgbClr val="212136"/>
              </a:solidFill>
              <a:latin typeface="Roboto"/>
              <a:ea typeface="Roboto"/>
              <a:cs typeface="Roboto"/>
              <a:sym typeface="Roboto"/>
            </a:endParaRPr>
          </a:p>
          <a:p>
            <a:pPr indent="0" lvl="0" marL="0" rtl="0" algn="l">
              <a:spcBef>
                <a:spcPts val="1200"/>
              </a:spcBef>
              <a:spcAft>
                <a:spcPts val="0"/>
              </a:spcAft>
              <a:buClr>
                <a:schemeClr val="dk1"/>
              </a:buClr>
              <a:buFont typeface="Arial"/>
              <a:buNone/>
            </a:pPr>
            <a:r>
              <a:t/>
            </a:r>
            <a:endParaRPr i="1">
              <a:solidFill>
                <a:srgbClr val="5C666E"/>
              </a:solidFill>
              <a:latin typeface="Roboto Light"/>
              <a:ea typeface="Roboto Light"/>
              <a:cs typeface="Roboto Light"/>
              <a:sym typeface="Roboto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2" name="Google Shape;52;p1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53" name="Google Shape;53;p1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54" name="Google Shape;54;p1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55" name="Google Shape;55;p13"/>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
        <p:nvSpPr>
          <p:cNvPr id="56" name="Google Shape;56;p13"/>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7" name="Google Shape;57;p13"/>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8" name="Google Shape;58;p13"/>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9" name="Google Shape;59;p13"/>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0" name="Google Shape;60;p13"/>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1" name="Google Shape;61;p13"/>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2" name="Google Shape;62;p13"/>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Google Shape;63;p13"/>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Google Shape;64;p13"/>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65" name="Shape 65"/>
        <p:cNvGrpSpPr/>
        <p:nvPr/>
      </p:nvGrpSpPr>
      <p:grpSpPr>
        <a:xfrm>
          <a:off x="0" y="0"/>
          <a:ext cx="0" cy="0"/>
          <a:chOff x="0" y="0"/>
          <a:chExt cx="0" cy="0"/>
        </a:xfrm>
      </p:grpSpPr>
      <p:sp>
        <p:nvSpPr>
          <p:cNvPr id="66" name="Google Shape;66;p14"/>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7" name="Google Shape;67;p1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68" name="Google Shape;68;p1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69" name="Google Shape;69;p1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70" name="Google Shape;70;p14"/>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71" name="Google Shape;71;p14"/>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1600"/>
              </a:spcBef>
              <a:spcAft>
                <a:spcPts val="0"/>
              </a:spcAft>
              <a:buClr>
                <a:schemeClr val="dk1"/>
              </a:buClr>
              <a:buSzPts val="1500"/>
              <a:buNone/>
              <a:defRPr sz="1500"/>
            </a:lvl2pPr>
            <a:lvl3pPr lvl="2" rtl="0" algn="ctr">
              <a:lnSpc>
                <a:spcPct val="90000"/>
              </a:lnSpc>
              <a:spcBef>
                <a:spcPts val="1600"/>
              </a:spcBef>
              <a:spcAft>
                <a:spcPts val="0"/>
              </a:spcAft>
              <a:buClr>
                <a:schemeClr val="dk1"/>
              </a:buClr>
              <a:buSzPts val="1400"/>
              <a:buNone/>
              <a:defRPr sz="1400"/>
            </a:lvl3pPr>
            <a:lvl4pPr lvl="3" rtl="0" algn="ctr">
              <a:lnSpc>
                <a:spcPct val="90000"/>
              </a:lnSpc>
              <a:spcBef>
                <a:spcPts val="1600"/>
              </a:spcBef>
              <a:spcAft>
                <a:spcPts val="0"/>
              </a:spcAft>
              <a:buClr>
                <a:schemeClr val="dk1"/>
              </a:buClr>
              <a:buSzPts val="1200"/>
              <a:buNone/>
              <a:defRPr sz="1200"/>
            </a:lvl4pPr>
            <a:lvl5pPr lvl="4" rtl="0" algn="ctr">
              <a:lnSpc>
                <a:spcPct val="90000"/>
              </a:lnSpc>
              <a:spcBef>
                <a:spcPts val="1600"/>
              </a:spcBef>
              <a:spcAft>
                <a:spcPts val="0"/>
              </a:spcAft>
              <a:buClr>
                <a:schemeClr val="dk1"/>
              </a:buClr>
              <a:buSzPts val="1200"/>
              <a:buNone/>
              <a:defRPr sz="1200"/>
            </a:lvl5pPr>
            <a:lvl6pPr lvl="5" rtl="0" algn="ctr">
              <a:lnSpc>
                <a:spcPct val="90000"/>
              </a:lnSpc>
              <a:spcBef>
                <a:spcPts val="1600"/>
              </a:spcBef>
              <a:spcAft>
                <a:spcPts val="0"/>
              </a:spcAft>
              <a:buClr>
                <a:schemeClr val="dk1"/>
              </a:buClr>
              <a:buSzPts val="1200"/>
              <a:buNone/>
              <a:defRPr sz="1200"/>
            </a:lvl6pPr>
            <a:lvl7pPr lvl="6" rtl="0" algn="ctr">
              <a:lnSpc>
                <a:spcPct val="90000"/>
              </a:lnSpc>
              <a:spcBef>
                <a:spcPts val="1600"/>
              </a:spcBef>
              <a:spcAft>
                <a:spcPts val="0"/>
              </a:spcAft>
              <a:buClr>
                <a:schemeClr val="dk1"/>
              </a:buClr>
              <a:buSzPts val="1200"/>
              <a:buNone/>
              <a:defRPr sz="1200"/>
            </a:lvl7pPr>
            <a:lvl8pPr lvl="7" rtl="0" algn="ctr">
              <a:lnSpc>
                <a:spcPct val="90000"/>
              </a:lnSpc>
              <a:spcBef>
                <a:spcPts val="1600"/>
              </a:spcBef>
              <a:spcAft>
                <a:spcPts val="0"/>
              </a:spcAft>
              <a:buClr>
                <a:schemeClr val="dk1"/>
              </a:buClr>
              <a:buSzPts val="1200"/>
              <a:buNone/>
              <a:defRPr sz="1200"/>
            </a:lvl8pPr>
            <a:lvl9pPr lvl="8" rtl="0" algn="ctr">
              <a:lnSpc>
                <a:spcPct val="90000"/>
              </a:lnSpc>
              <a:spcBef>
                <a:spcPts val="1600"/>
              </a:spcBef>
              <a:spcAft>
                <a:spcPts val="160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bg>
      <p:bgPr>
        <a:solidFill>
          <a:srgbClr val="BB4B3E"/>
        </a:solidFill>
      </p:bgPr>
    </p:bg>
    <p:spTree>
      <p:nvGrpSpPr>
        <p:cNvPr id="78" name="Shape 78"/>
        <p:cNvGrpSpPr/>
        <p:nvPr/>
      </p:nvGrpSpPr>
      <p:grpSpPr>
        <a:xfrm>
          <a:off x="0" y="0"/>
          <a:ext cx="0" cy="0"/>
          <a:chOff x="0" y="0"/>
          <a:chExt cx="0" cy="0"/>
        </a:xfrm>
      </p:grpSpPr>
      <p:sp>
        <p:nvSpPr>
          <p:cNvPr id="79" name="Google Shape;79;p16"/>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6"/>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1" name="Google Shape;81;p1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2" name="Google Shape;82;p1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83" name="Google Shape;83;p16"/>
          <p:cNvPicPr preferRelativeResize="0"/>
          <p:nvPr/>
        </p:nvPicPr>
        <p:blipFill rotWithShape="1">
          <a:blip r:embed="rId3">
            <a:alphaModFix/>
          </a:blip>
          <a:srcRect b="0" l="4741" r="4768"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bg>
      <p:bgPr>
        <a:solidFill>
          <a:srgbClr val="BB4B3E"/>
        </a:solidFill>
      </p:bgPr>
    </p:bg>
    <p:spTree>
      <p:nvGrpSpPr>
        <p:cNvPr id="84" name="Shape 84"/>
        <p:cNvGrpSpPr/>
        <p:nvPr/>
      </p:nvGrpSpPr>
      <p:grpSpPr>
        <a:xfrm>
          <a:off x="0" y="0"/>
          <a:ext cx="0" cy="0"/>
          <a:chOff x="0" y="0"/>
          <a:chExt cx="0" cy="0"/>
        </a:xfrm>
      </p:grpSpPr>
      <p:sp>
        <p:nvSpPr>
          <p:cNvPr id="85" name="Google Shape;85;p1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6" name="Google Shape;86;p17"/>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17"/>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88" name="Google Shape;88;p1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89" name="Google Shape;89;p1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solidFill>
          <a:schemeClr val="lt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92" name="Google Shape;92;p1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93" name="Google Shape;93;p1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94" name="Google Shape;94;p1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95" name="Google Shape;95;p18"/>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96" name="Google Shape;96;p18"/>
          <p:cNvSpPr/>
          <p:nvPr/>
        </p:nvSpPr>
        <p:spPr>
          <a:xfrm>
            <a:off x="3473767"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97" name="Google Shape;97;p18"/>
          <p:cNvSpPr/>
          <p:nvPr/>
        </p:nvSpPr>
        <p:spPr>
          <a:xfrm>
            <a:off x="6451633" y="2448075"/>
            <a:ext cx="304500" cy="304500"/>
          </a:xfrm>
          <a:prstGeom prst="ellipse">
            <a:avLst/>
          </a:prstGeom>
          <a:solidFill>
            <a:srgbClr val="1ED2A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3</a:t>
            </a:r>
            <a:endParaRPr sz="1100"/>
          </a:p>
        </p:txBody>
      </p:sp>
      <p:sp>
        <p:nvSpPr>
          <p:cNvPr id="98" name="Google Shape;98;p18"/>
          <p:cNvSpPr txBox="1"/>
          <p:nvPr>
            <p:ph idx="1" type="body"/>
          </p:nvPr>
        </p:nvSpPr>
        <p:spPr>
          <a:xfrm>
            <a:off x="495300"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8"/>
          <p:cNvSpPr txBox="1"/>
          <p:nvPr>
            <p:ph idx="2" type="body"/>
          </p:nvPr>
        </p:nvSpPr>
        <p:spPr>
          <a:xfrm>
            <a:off x="3473767"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0" name="Google Shape;100;p18"/>
          <p:cNvSpPr txBox="1"/>
          <p:nvPr>
            <p:ph idx="3" type="body"/>
          </p:nvPr>
        </p:nvSpPr>
        <p:spPr>
          <a:xfrm>
            <a:off x="6451934" y="2965847"/>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500"/>
              <a:buNone/>
              <a:defRPr sz="15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bg>
      <p:bgPr>
        <a:solidFill>
          <a:schemeClr val="lt1"/>
        </a:solidFill>
      </p:bgPr>
    </p:bg>
    <p:spTree>
      <p:nvGrpSpPr>
        <p:cNvPr id="101" name="Shape 101"/>
        <p:cNvGrpSpPr/>
        <p:nvPr/>
      </p:nvGrpSpPr>
      <p:grpSpPr>
        <a:xfrm>
          <a:off x="0" y="0"/>
          <a:ext cx="0" cy="0"/>
          <a:chOff x="0" y="0"/>
          <a:chExt cx="0" cy="0"/>
        </a:xfrm>
      </p:grpSpPr>
      <p:sp>
        <p:nvSpPr>
          <p:cNvPr id="102" name="Google Shape;102;p19"/>
          <p:cNvSpPr/>
          <p:nvPr/>
        </p:nvSpPr>
        <p:spPr>
          <a:xfrm>
            <a:off x="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 name="Google Shape;103;p19"/>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04" name="Google Shape;104;p1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05" name="Google Shape;105;p19"/>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06" name="Google Shape;106;p1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bg>
      <p:bgPr>
        <a:solidFill>
          <a:schemeClr val="lt1"/>
        </a:solidFill>
      </p:bgPr>
    </p:bg>
    <p:spTree>
      <p:nvGrpSpPr>
        <p:cNvPr id="107" name="Shape 107"/>
        <p:cNvGrpSpPr/>
        <p:nvPr/>
      </p:nvGrpSpPr>
      <p:grpSpPr>
        <a:xfrm>
          <a:off x="0" y="0"/>
          <a:ext cx="0" cy="0"/>
          <a:chOff x="0" y="0"/>
          <a:chExt cx="0" cy="0"/>
        </a:xfrm>
      </p:grpSpPr>
      <p:sp>
        <p:nvSpPr>
          <p:cNvPr id="108" name="Google Shape;108;p20"/>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09" name="Google Shape;109;p2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0" name="Google Shape;110;p2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1" name="Google Shape;111;p2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2" name="Google Shape;112;p20"/>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bg>
      <p:bgPr>
        <a:solidFill>
          <a:schemeClr val="lt1"/>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15" name="Google Shape;115;p2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16" name="Google Shape;116;p2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17" name="Google Shape;117;p2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18" name="Google Shape;118;p21"/>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9" name="Google Shape;119;p21"/>
          <p:cNvSpPr txBox="1"/>
          <p:nvPr>
            <p:ph idx="2" type="body"/>
          </p:nvPr>
        </p:nvSpPr>
        <p:spPr>
          <a:xfrm>
            <a:off x="495300"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0" name="Google Shape;120;p21"/>
          <p:cNvSpPr txBox="1"/>
          <p:nvPr>
            <p:ph idx="3" type="body"/>
          </p:nvPr>
        </p:nvSpPr>
        <p:spPr>
          <a:xfrm>
            <a:off x="3473767"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1"/>
          <p:cNvSpPr txBox="1"/>
          <p:nvPr>
            <p:ph idx="4" type="body"/>
          </p:nvPr>
        </p:nvSpPr>
        <p:spPr>
          <a:xfrm>
            <a:off x="6451933" y="2536699"/>
            <a:ext cx="2196300" cy="3138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700"/>
              <a:buNone/>
              <a:defRPr b="1" sz="17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1"/>
          <p:cNvSpPr txBox="1"/>
          <p:nvPr>
            <p:ph idx="5" type="body"/>
          </p:nvPr>
        </p:nvSpPr>
        <p:spPr>
          <a:xfrm>
            <a:off x="495300"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1"/>
          <p:cNvSpPr txBox="1"/>
          <p:nvPr>
            <p:ph idx="6" type="body"/>
          </p:nvPr>
        </p:nvSpPr>
        <p:spPr>
          <a:xfrm>
            <a:off x="3473767"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p21"/>
          <p:cNvSpPr txBox="1"/>
          <p:nvPr>
            <p:ph idx="7" type="body"/>
          </p:nvPr>
        </p:nvSpPr>
        <p:spPr>
          <a:xfrm>
            <a:off x="6451934" y="2924880"/>
            <a:ext cx="21963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1"/>
          <p:cNvSpPr/>
          <p:nvPr>
            <p:ph idx="8" type="pic"/>
          </p:nvPr>
        </p:nvSpPr>
        <p:spPr>
          <a:xfrm>
            <a:off x="492919"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6" name="Google Shape;126;p21"/>
          <p:cNvSpPr/>
          <p:nvPr>
            <p:ph idx="9" type="pic"/>
          </p:nvPr>
        </p:nvSpPr>
        <p:spPr>
          <a:xfrm>
            <a:off x="6451933" y="2157112"/>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7" name="Google Shape;127;p21"/>
          <p:cNvSpPr/>
          <p:nvPr>
            <p:ph idx="13" type="pic"/>
          </p:nvPr>
        </p:nvSpPr>
        <p:spPr>
          <a:xfrm>
            <a:off x="3473768" y="2158976"/>
            <a:ext cx="301800" cy="301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chemeClr val="lt1"/>
        </a:solidFill>
      </p:bgPr>
    </p:bg>
    <p:spTree>
      <p:nvGrpSpPr>
        <p:cNvPr id="128" name="Shape 128"/>
        <p:cNvGrpSpPr/>
        <p:nvPr/>
      </p:nvGrpSpPr>
      <p:grpSpPr>
        <a:xfrm>
          <a:off x="0" y="0"/>
          <a:ext cx="0" cy="0"/>
          <a:chOff x="0" y="0"/>
          <a:chExt cx="0" cy="0"/>
        </a:xfrm>
      </p:grpSpPr>
      <p:sp>
        <p:nvSpPr>
          <p:cNvPr id="129" name="Google Shape;129;p22"/>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30" name="Google Shape;130;p2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131" name="Google Shape;131;p2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132" name="Google Shape;132;p2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133" name="Google Shape;133;p22"/>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lvl1pPr indent="-228600" lvl="0" marL="457200" rtl="0" algn="l">
              <a:lnSpc>
                <a:spcPct val="100000"/>
              </a:lnSpc>
              <a:spcBef>
                <a:spcPts val="0"/>
              </a:spcBef>
              <a:spcAft>
                <a:spcPts val="0"/>
              </a:spcAft>
              <a:buClr>
                <a:srgbClr val="212136"/>
              </a:buClr>
              <a:buSzPts val="3000"/>
              <a:buNone/>
              <a:defRPr b="1" sz="3000">
                <a:solidFill>
                  <a:srgbClr val="212136"/>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2"/>
          <p:cNvSpPr txBox="1"/>
          <p:nvPr>
            <p:ph idx="2" type="subTitle"/>
          </p:nvPr>
        </p:nvSpPr>
        <p:spPr>
          <a:xfrm>
            <a:off x="3542839" y="668304"/>
            <a:ext cx="51054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127E67"/>
        </a:solidFill>
      </p:bgPr>
    </p:bg>
    <p:spTree>
      <p:nvGrpSpPr>
        <p:cNvPr id="135" name="Shape 135"/>
        <p:cNvGrpSpPr/>
        <p:nvPr/>
      </p:nvGrpSpPr>
      <p:grpSpPr>
        <a:xfrm>
          <a:off x="0" y="0"/>
          <a:ext cx="0" cy="0"/>
          <a:chOff x="0" y="0"/>
          <a:chExt cx="0" cy="0"/>
        </a:xfrm>
      </p:grpSpPr>
      <p:sp>
        <p:nvSpPr>
          <p:cNvPr id="136" name="Google Shape;136;p23"/>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3"/>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38" name="Google Shape;138;p2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39" name="Google Shape;139;p2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40" name="Google Shape;140;p23"/>
          <p:cNvPicPr preferRelativeResize="0"/>
          <p:nvPr/>
        </p:nvPicPr>
        <p:blipFill rotWithShape="1">
          <a:blip r:embed="rId3">
            <a:alphaModFix/>
          </a:blip>
          <a:srcRect b="0" l="5170" r="4429" t="0"/>
          <a:stretch/>
        </p:blipFill>
        <p:spPr>
          <a:xfrm>
            <a:off x="6385967" y="0"/>
            <a:ext cx="2758032" cy="5148295"/>
          </a:xfrm>
          <a:prstGeom prst="rect">
            <a:avLst/>
          </a:prstGeom>
          <a:solidFill>
            <a:srgbClr val="1ED2AC"/>
          </a:solid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127E67"/>
        </a:solidFill>
      </p:bgPr>
    </p:bg>
    <p:spTree>
      <p:nvGrpSpPr>
        <p:cNvPr id="141" name="Shape 141"/>
        <p:cNvGrpSpPr/>
        <p:nvPr/>
      </p:nvGrpSpPr>
      <p:grpSpPr>
        <a:xfrm>
          <a:off x="0" y="0"/>
          <a:ext cx="0" cy="0"/>
          <a:chOff x="0" y="0"/>
          <a:chExt cx="0" cy="0"/>
        </a:xfrm>
      </p:grpSpPr>
      <p:sp>
        <p:nvSpPr>
          <p:cNvPr id="142" name="Google Shape;142;p24"/>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3" name="Google Shape;143;p24"/>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24"/>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45" name="Google Shape;145;p2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46" name="Google Shape;146;p24"/>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127E67"/>
        </a:solidFill>
      </p:bgPr>
    </p:bg>
    <p:spTree>
      <p:nvGrpSpPr>
        <p:cNvPr id="147" name="Shape 147"/>
        <p:cNvGrpSpPr/>
        <p:nvPr/>
      </p:nvGrpSpPr>
      <p:grpSpPr>
        <a:xfrm>
          <a:off x="0" y="0"/>
          <a:ext cx="0" cy="0"/>
          <a:chOff x="0" y="0"/>
          <a:chExt cx="0" cy="0"/>
        </a:xfrm>
      </p:grpSpPr>
      <p:sp>
        <p:nvSpPr>
          <p:cNvPr id="148" name="Google Shape;148;p25"/>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9" name="Google Shape;149;p25"/>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5"/>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51" name="Google Shape;151;p2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52" name="Google Shape;152;p25"/>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lt1"/>
        </a:solidFill>
      </p:bgPr>
    </p:bg>
    <p:spTree>
      <p:nvGrpSpPr>
        <p:cNvPr id="153" name="Shape 153"/>
        <p:cNvGrpSpPr/>
        <p:nvPr/>
      </p:nvGrpSpPr>
      <p:grpSpPr>
        <a:xfrm>
          <a:off x="0" y="0"/>
          <a:ext cx="0" cy="0"/>
          <a:chOff x="0" y="0"/>
          <a:chExt cx="0" cy="0"/>
        </a:xfrm>
      </p:grpSpPr>
      <p:sp>
        <p:nvSpPr>
          <p:cNvPr id="154" name="Google Shape;154;p26"/>
          <p:cNvSpPr/>
          <p:nvPr/>
        </p:nvSpPr>
        <p:spPr>
          <a:xfrm>
            <a:off x="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5" name="Google Shape;155;p26"/>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56" name="Google Shape;156;p2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57" name="Google Shape;157;p26"/>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8" name="Google Shape;158;p2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solidFill>
          <a:schemeClr val="lt1"/>
        </a:solidFill>
      </p:bgPr>
    </p:bg>
    <p:spTree>
      <p:nvGrpSpPr>
        <p:cNvPr id="159" name="Shape 159"/>
        <p:cNvGrpSpPr/>
        <p:nvPr/>
      </p:nvGrpSpPr>
      <p:grpSpPr>
        <a:xfrm>
          <a:off x="0" y="0"/>
          <a:ext cx="0" cy="0"/>
          <a:chOff x="0" y="0"/>
          <a:chExt cx="0" cy="0"/>
        </a:xfrm>
      </p:grpSpPr>
      <p:sp>
        <p:nvSpPr>
          <p:cNvPr id="160" name="Google Shape;160;p27"/>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1" name="Google Shape;161;p27"/>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2" name="Google Shape;162;p27"/>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63" name="Google Shape;163;p2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64" name="Google Shape;164;p27"/>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165" name="Google Shape;165;p2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chemeClr val="lt1"/>
        </a:solidFill>
      </p:bgPr>
    </p:bg>
    <p:spTree>
      <p:nvGrpSpPr>
        <p:cNvPr id="166" name="Shape 166"/>
        <p:cNvGrpSpPr/>
        <p:nvPr/>
      </p:nvGrpSpPr>
      <p:grpSpPr>
        <a:xfrm>
          <a:off x="0" y="0"/>
          <a:ext cx="0" cy="0"/>
          <a:chOff x="0" y="0"/>
          <a:chExt cx="0" cy="0"/>
        </a:xfrm>
      </p:grpSpPr>
      <p:sp>
        <p:nvSpPr>
          <p:cNvPr id="167" name="Google Shape;167;p28"/>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68" name="Google Shape;168;p2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69" name="Google Shape;169;p2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0" name="Google Shape;170;p28"/>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127E67"/>
              </a:buClr>
              <a:buSzPts val="3800"/>
              <a:buFont typeface="Roboto"/>
              <a:buNone/>
              <a:defRPr sz="3800">
                <a:solidFill>
                  <a:srgbClr val="127E67"/>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28"/>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72" name="Google Shape;172;p2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bg>
      <p:bgPr>
        <a:solidFill>
          <a:schemeClr val="lt1"/>
        </a:solidFill>
      </p:bgPr>
    </p:bg>
    <p:spTree>
      <p:nvGrpSpPr>
        <p:cNvPr id="173" name="Shape 173"/>
        <p:cNvGrpSpPr/>
        <p:nvPr/>
      </p:nvGrpSpPr>
      <p:grpSpPr>
        <a:xfrm>
          <a:off x="0" y="0"/>
          <a:ext cx="0" cy="0"/>
          <a:chOff x="0" y="0"/>
          <a:chExt cx="0" cy="0"/>
        </a:xfrm>
      </p:grpSpPr>
      <p:sp>
        <p:nvSpPr>
          <p:cNvPr id="174" name="Google Shape;174;p29"/>
          <p:cNvSpPr/>
          <p:nvPr/>
        </p:nvSpPr>
        <p:spPr>
          <a:xfrm>
            <a:off x="4572000" y="0"/>
            <a:ext cx="4572000" cy="5143500"/>
          </a:xfrm>
          <a:prstGeom prst="rect">
            <a:avLst/>
          </a:prstGeom>
          <a:solidFill>
            <a:srgbClr val="127E6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175" name="Google Shape;175;p2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176" name="Google Shape;176;p2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177" name="Google Shape;177;p2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8" name="Google Shape;178;p29"/>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79" name="Google Shape;179;p29"/>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127E67"/>
              </a:buClr>
              <a:buSzPts val="3000"/>
              <a:buNone/>
              <a:defRPr b="1" sz="3000">
                <a:solidFill>
                  <a:srgbClr val="127E67"/>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80" name="Google Shape;180;p2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6C49A2"/>
        </a:solidFill>
      </p:bgPr>
    </p:bg>
    <p:spTree>
      <p:nvGrpSpPr>
        <p:cNvPr id="181" name="Shape 181"/>
        <p:cNvGrpSpPr/>
        <p:nvPr/>
      </p:nvGrpSpPr>
      <p:grpSpPr>
        <a:xfrm>
          <a:off x="0" y="0"/>
          <a:ext cx="0" cy="0"/>
          <a:chOff x="0" y="0"/>
          <a:chExt cx="0" cy="0"/>
        </a:xfrm>
      </p:grpSpPr>
      <p:sp>
        <p:nvSpPr>
          <p:cNvPr id="182" name="Google Shape;182;p30"/>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lvl1pPr lvl="0" rtl="0" algn="l">
              <a:lnSpc>
                <a:spcPct val="90000"/>
              </a:lnSpc>
              <a:spcBef>
                <a:spcPts val="0"/>
              </a:spcBef>
              <a:spcAft>
                <a:spcPts val="0"/>
              </a:spcAft>
              <a:buClr>
                <a:schemeClr val="lt1"/>
              </a:buClr>
              <a:buSzPts val="3800"/>
              <a:buFont typeface="Roboto Slab"/>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0"/>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lvl1pPr lvl="0" rtl="0" algn="l">
              <a:lnSpc>
                <a:spcPct val="90000"/>
              </a:lnSpc>
              <a:spcBef>
                <a:spcPts val="800"/>
              </a:spcBef>
              <a:spcAft>
                <a:spcPts val="0"/>
              </a:spcAft>
              <a:buClr>
                <a:schemeClr val="lt1"/>
              </a:buClr>
              <a:buSzPts val="1400"/>
              <a:buNone/>
              <a:defRPr b="1" sz="14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84" name="Google Shape;184;p30"/>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85" name="Google Shape;185;p3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Calibri"/>
                <a:ea typeface="Calibri"/>
                <a:cs typeface="Calibri"/>
                <a:sym typeface="Calibri"/>
              </a:rPr>
              <a:t>‹#›</a:t>
            </a:fld>
            <a:endParaRPr b="0" i="0" sz="900" u="none" cap="none" strike="noStrike">
              <a:solidFill>
                <a:schemeClr val="lt1"/>
              </a:solidFill>
              <a:latin typeface="Calibri"/>
              <a:ea typeface="Calibri"/>
              <a:cs typeface="Calibri"/>
              <a:sym typeface="Calibri"/>
            </a:endParaRPr>
          </a:p>
        </p:txBody>
      </p:sp>
      <p:pic>
        <p:nvPicPr>
          <p:cNvPr id="186" name="Google Shape;186;p30"/>
          <p:cNvPicPr preferRelativeResize="0"/>
          <p:nvPr/>
        </p:nvPicPr>
        <p:blipFill rotWithShape="1">
          <a:blip r:embed="rId3">
            <a:alphaModFix/>
          </a:blip>
          <a:srcRect b="139" l="7147" r="2493" t="0"/>
          <a:stretch/>
        </p:blipFill>
        <p:spPr>
          <a:xfrm>
            <a:off x="6385967" y="0"/>
            <a:ext cx="2758032" cy="5143500"/>
          </a:xfrm>
          <a:prstGeom prst="rect">
            <a:avLst/>
          </a:prstGeom>
          <a:solidFill>
            <a:srgbClr val="1ED2AC"/>
          </a:solid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bg>
      <p:bgPr>
        <a:solidFill>
          <a:srgbClr val="6C49A2"/>
        </a:solidFill>
      </p:bgPr>
    </p:bg>
    <p:spTree>
      <p:nvGrpSpPr>
        <p:cNvPr id="187" name="Shape 187"/>
        <p:cNvGrpSpPr/>
        <p:nvPr/>
      </p:nvGrpSpPr>
      <p:grpSpPr>
        <a:xfrm>
          <a:off x="0" y="0"/>
          <a:ext cx="0" cy="0"/>
          <a:chOff x="0" y="0"/>
          <a:chExt cx="0" cy="0"/>
        </a:xfrm>
      </p:grpSpPr>
      <p:sp>
        <p:nvSpPr>
          <p:cNvPr id="188" name="Google Shape;188;p31"/>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9" name="Google Shape;189;p31"/>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1"/>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1" name="Google Shape;191;p3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2" name="Google Shape;192;p3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6C49A2"/>
        </a:solidFill>
      </p:bgPr>
    </p:bg>
    <p:spTree>
      <p:nvGrpSpPr>
        <p:cNvPr id="193" name="Shape 193"/>
        <p:cNvGrpSpPr/>
        <p:nvPr/>
      </p:nvGrpSpPr>
      <p:grpSpPr>
        <a:xfrm>
          <a:off x="0" y="0"/>
          <a:ext cx="0" cy="0"/>
          <a:chOff x="0" y="0"/>
          <a:chExt cx="0" cy="0"/>
        </a:xfrm>
      </p:grpSpPr>
      <p:sp>
        <p:nvSpPr>
          <p:cNvPr id="194" name="Google Shape;194;p32"/>
          <p:cNvSpPr/>
          <p:nvPr>
            <p:ph idx="2" type="pic"/>
          </p:nvPr>
        </p:nvSpPr>
        <p:spPr>
          <a:xfrm>
            <a:off x="4782493" y="173488"/>
            <a:ext cx="4190100" cy="5422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5" name="Google Shape;195;p32"/>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2"/>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197" name="Google Shape;197;p3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198" name="Google Shape;198;p32"/>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bg>
      <p:bgPr>
        <a:solidFill>
          <a:schemeClr val="lt1"/>
        </a:solidFill>
      </p:bgPr>
    </p:bg>
    <p:spTree>
      <p:nvGrpSpPr>
        <p:cNvPr id="199" name="Shape 199"/>
        <p:cNvGrpSpPr/>
        <p:nvPr/>
      </p:nvGrpSpPr>
      <p:grpSpPr>
        <a:xfrm>
          <a:off x="0" y="0"/>
          <a:ext cx="0" cy="0"/>
          <a:chOff x="0" y="0"/>
          <a:chExt cx="0" cy="0"/>
        </a:xfrm>
      </p:grpSpPr>
      <p:sp>
        <p:nvSpPr>
          <p:cNvPr id="200" name="Google Shape;200;p33"/>
          <p:cNvSpPr/>
          <p:nvPr/>
        </p:nvSpPr>
        <p:spPr>
          <a:xfrm>
            <a:off x="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1" name="Google Shape;201;p33"/>
          <p:cNvSpPr txBox="1"/>
          <p:nvPr>
            <p:ph type="title"/>
          </p:nvPr>
        </p:nvSpPr>
        <p:spPr>
          <a:xfrm>
            <a:off x="495602" y="1332873"/>
            <a:ext cx="3429000" cy="2477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02" name="Google Shape;202;p33"/>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3" name="Google Shape;203;p33"/>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4" name="Google Shape;204;p3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lt1"/>
        </a:solidFill>
      </p:bgPr>
    </p:bg>
    <p:spTree>
      <p:nvGrpSpPr>
        <p:cNvPr id="205" name="Shape 205"/>
        <p:cNvGrpSpPr/>
        <p:nvPr/>
      </p:nvGrpSpPr>
      <p:grpSpPr>
        <a:xfrm>
          <a:off x="0" y="0"/>
          <a:ext cx="0" cy="0"/>
          <a:chOff x="0" y="0"/>
          <a:chExt cx="0" cy="0"/>
        </a:xfrm>
      </p:grpSpPr>
      <p:sp>
        <p:nvSpPr>
          <p:cNvPr id="206" name="Google Shape;206;p34"/>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07" name="Google Shape;207;p34"/>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08" name="Google Shape;208;p3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9" name="Google Shape;209;p3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0" name="Google Shape;210;p3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11" name="Google Shape;211;p3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bg>
      <p:bgPr>
        <a:solidFill>
          <a:schemeClr val="lt1"/>
        </a:solidFill>
      </p:bgPr>
    </p:bg>
    <p:spTree>
      <p:nvGrpSpPr>
        <p:cNvPr id="212" name="Shape 212"/>
        <p:cNvGrpSpPr/>
        <p:nvPr/>
      </p:nvGrpSpPr>
      <p:grpSpPr>
        <a:xfrm>
          <a:off x="0" y="0"/>
          <a:ext cx="0" cy="0"/>
          <a:chOff x="0" y="0"/>
          <a:chExt cx="0" cy="0"/>
        </a:xfrm>
      </p:grpSpPr>
      <p:sp>
        <p:nvSpPr>
          <p:cNvPr id="213" name="Google Shape;213;p35"/>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14" name="Google Shape;214;p35"/>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15" name="Google Shape;215;p3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16" name="Google Shape;216;p35"/>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6C49A2"/>
              </a:buClr>
              <a:buSzPts val="3800"/>
              <a:buFont typeface="Roboto"/>
              <a:buNone/>
              <a:defRPr sz="3800">
                <a:solidFill>
                  <a:srgbClr val="6C49A2"/>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7" name="Google Shape;217;p35"/>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18" name="Google Shape;218;p3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bg>
      <p:bgPr>
        <a:solidFill>
          <a:schemeClr val="lt1"/>
        </a:solidFill>
      </p:bgPr>
    </p:bg>
    <p:spTree>
      <p:nvGrpSpPr>
        <p:cNvPr id="219" name="Shape 219"/>
        <p:cNvGrpSpPr/>
        <p:nvPr/>
      </p:nvGrpSpPr>
      <p:grpSpPr>
        <a:xfrm>
          <a:off x="0" y="0"/>
          <a:ext cx="0" cy="0"/>
          <a:chOff x="0" y="0"/>
          <a:chExt cx="0" cy="0"/>
        </a:xfrm>
      </p:grpSpPr>
      <p:sp>
        <p:nvSpPr>
          <p:cNvPr id="220" name="Google Shape;220;p36"/>
          <p:cNvSpPr/>
          <p:nvPr/>
        </p:nvSpPr>
        <p:spPr>
          <a:xfrm>
            <a:off x="4572000" y="0"/>
            <a:ext cx="4572000" cy="5143500"/>
          </a:xfrm>
          <a:prstGeom prst="rect">
            <a:avLst/>
          </a:prstGeom>
          <a:solidFill>
            <a:srgbClr val="6C49A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21" name="Google Shape;221;p36"/>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22" name="Google Shape;222;p3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23" name="Google Shape;223;p36"/>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4" name="Google Shape;224;p36"/>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5" name="Google Shape;225;p36"/>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26" name="Google Shape;226;p3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bg>
      <p:bgPr>
        <a:solidFill>
          <a:srgbClr val="BB4B3E"/>
        </a:solidFill>
      </p:bgPr>
    </p:bg>
    <p:spTree>
      <p:nvGrpSpPr>
        <p:cNvPr id="227" name="Shape 227"/>
        <p:cNvGrpSpPr/>
        <p:nvPr/>
      </p:nvGrpSpPr>
      <p:grpSpPr>
        <a:xfrm>
          <a:off x="0" y="0"/>
          <a:ext cx="0" cy="0"/>
          <a:chOff x="0" y="0"/>
          <a:chExt cx="0" cy="0"/>
        </a:xfrm>
      </p:grpSpPr>
      <p:sp>
        <p:nvSpPr>
          <p:cNvPr id="228" name="Google Shape;228;p37"/>
          <p:cNvSpPr/>
          <p:nvPr>
            <p:ph idx="2" type="pic"/>
          </p:nvPr>
        </p:nvSpPr>
        <p:spPr>
          <a:xfrm>
            <a:off x="4782493" y="173488"/>
            <a:ext cx="4190100" cy="5422500"/>
          </a:xfrm>
          <a:prstGeom prst="rect">
            <a:avLst/>
          </a:prstGeom>
          <a:solidFill>
            <a:schemeClr val="lt1">
              <a:alpha val="49800"/>
            </a:schemeClr>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100"/>
              <a:buFont typeface="Arial"/>
              <a:buNone/>
              <a:defRPr b="1" i="0" sz="11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9" name="Google Shape;229;p37"/>
          <p:cNvSpPr txBox="1"/>
          <p:nvPr>
            <p:ph type="title"/>
          </p:nvPr>
        </p:nvSpPr>
        <p:spPr>
          <a:xfrm>
            <a:off x="495602" y="594030"/>
            <a:ext cx="3605700" cy="6690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chemeClr val="lt1"/>
              </a:buClr>
              <a:buSzPts val="3800"/>
              <a:buFont typeface="Roboto"/>
              <a:buNone/>
              <a:defRPr>
                <a:solidFill>
                  <a:schemeClr val="lt1"/>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0" name="Google Shape;230;p37"/>
          <p:cNvSpPr txBox="1"/>
          <p:nvPr>
            <p:ph idx="1" type="subTitle"/>
          </p:nvPr>
        </p:nvSpPr>
        <p:spPr>
          <a:xfrm>
            <a:off x="495601" y="1384144"/>
            <a:ext cx="3605700" cy="31653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chemeClr val="lt1"/>
              </a:buClr>
              <a:buSzPts val="1200"/>
              <a:buNone/>
              <a:defRPr b="0" sz="12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31" name="Google Shape;231;p3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32" name="Google Shape;232;p37"/>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900"/>
              <a:buNone/>
              <a:defRPr sz="900"/>
            </a:lvl1pPr>
            <a:lvl2pPr indent="-228600" lvl="1" marL="914400" rtl="0" algn="l">
              <a:lnSpc>
                <a:spcPct val="90000"/>
              </a:lnSpc>
              <a:spcBef>
                <a:spcPts val="400"/>
              </a:spcBef>
              <a:spcAft>
                <a:spcPts val="0"/>
              </a:spcAft>
              <a:buClr>
                <a:schemeClr val="dk1"/>
              </a:buClr>
              <a:buSzPts val="900"/>
              <a:buNone/>
              <a:defRPr sz="9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900"/>
              <a:buNone/>
              <a:defRPr sz="900"/>
            </a:lvl4pPr>
            <a:lvl5pPr indent="-228600" lvl="4" marL="2286000" rtl="0" algn="l">
              <a:lnSpc>
                <a:spcPct val="90000"/>
              </a:lnSpc>
              <a:spcBef>
                <a:spcPts val="400"/>
              </a:spcBef>
              <a:spcAft>
                <a:spcPts val="0"/>
              </a:spcAft>
              <a:buClr>
                <a:schemeClr val="dk1"/>
              </a:buClr>
              <a:buSzPts val="900"/>
              <a:buNone/>
              <a:defRPr sz="9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bg>
      <p:bgPr>
        <a:solidFill>
          <a:schemeClr val="lt1"/>
        </a:solidFill>
      </p:bgPr>
    </p:bg>
    <p:spTree>
      <p:nvGrpSpPr>
        <p:cNvPr id="233" name="Shape 233"/>
        <p:cNvGrpSpPr/>
        <p:nvPr/>
      </p:nvGrpSpPr>
      <p:grpSpPr>
        <a:xfrm>
          <a:off x="0" y="0"/>
          <a:ext cx="0" cy="0"/>
          <a:chOff x="0" y="0"/>
          <a:chExt cx="0" cy="0"/>
        </a:xfrm>
      </p:grpSpPr>
      <p:sp>
        <p:nvSpPr>
          <p:cNvPr id="234" name="Google Shape;234;p38"/>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35" name="Google Shape;235;p38"/>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36" name="Google Shape;236;p38"/>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chemeClr val="lt1"/>
              </a:buClr>
              <a:buSzPts val="1700"/>
              <a:buNone/>
              <a:defRPr b="0" sz="17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37" name="Google Shape;237;p3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38" name="Google Shape;238;p38"/>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39" name="Google Shape;239;p3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bg>
      <p:bgPr>
        <a:solidFill>
          <a:schemeClr val="lt1"/>
        </a:solidFill>
      </p:bgPr>
    </p:bg>
    <p:spTree>
      <p:nvGrpSpPr>
        <p:cNvPr id="240" name="Shape 240"/>
        <p:cNvGrpSpPr/>
        <p:nvPr/>
      </p:nvGrpSpPr>
      <p:grpSpPr>
        <a:xfrm>
          <a:off x="0" y="0"/>
          <a:ext cx="0" cy="0"/>
          <a:chOff x="0" y="0"/>
          <a:chExt cx="0" cy="0"/>
        </a:xfrm>
      </p:grpSpPr>
      <p:sp>
        <p:nvSpPr>
          <p:cNvPr id="241" name="Google Shape;241;p39"/>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2" name="Google Shape;242;p39"/>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43" name="Google Shape;243;p39"/>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44" name="Google Shape;244;p39"/>
          <p:cNvSpPr txBox="1"/>
          <p:nvPr>
            <p:ph type="title"/>
          </p:nvPr>
        </p:nvSpPr>
        <p:spPr>
          <a:xfrm>
            <a:off x="495601" y="1511321"/>
            <a:ext cx="35514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BB4B3E"/>
              </a:buClr>
              <a:buSzPts val="3800"/>
              <a:buFont typeface="Roboto"/>
              <a:buNone/>
              <a:defRPr sz="3800">
                <a:solidFill>
                  <a:srgbClr val="BB4B3E"/>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39"/>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46" name="Google Shape;246;p39"/>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bg>
      <p:bgPr>
        <a:solidFill>
          <a:schemeClr val="lt1"/>
        </a:solidFill>
      </p:bgPr>
    </p:bg>
    <p:spTree>
      <p:nvGrpSpPr>
        <p:cNvPr id="247" name="Shape 247"/>
        <p:cNvGrpSpPr/>
        <p:nvPr/>
      </p:nvGrpSpPr>
      <p:grpSpPr>
        <a:xfrm>
          <a:off x="0" y="0"/>
          <a:ext cx="0" cy="0"/>
          <a:chOff x="0" y="0"/>
          <a:chExt cx="0" cy="0"/>
        </a:xfrm>
      </p:grpSpPr>
      <p:sp>
        <p:nvSpPr>
          <p:cNvPr id="248" name="Google Shape;248;p40"/>
          <p:cNvSpPr/>
          <p:nvPr/>
        </p:nvSpPr>
        <p:spPr>
          <a:xfrm>
            <a:off x="4572000" y="0"/>
            <a:ext cx="4572000" cy="5143500"/>
          </a:xfrm>
          <a:prstGeom prst="rect">
            <a:avLst/>
          </a:prstGeom>
          <a:solidFill>
            <a:srgbClr val="BB4B3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49" name="Google Shape;249;p40"/>
          <p:cNvPicPr preferRelativeResize="0"/>
          <p:nvPr/>
        </p:nvPicPr>
        <p:blipFill rotWithShape="1">
          <a:blip r:embed="rId2">
            <a:alphaModFix/>
          </a:blip>
          <a:srcRect b="0" l="0" r="0" t="0"/>
          <a:stretch/>
        </p:blipFill>
        <p:spPr>
          <a:xfrm>
            <a:off x="495602" y="4720276"/>
            <a:ext cx="533048" cy="151271"/>
          </a:xfrm>
          <a:prstGeom prst="rect">
            <a:avLst/>
          </a:prstGeom>
          <a:noFill/>
          <a:ln>
            <a:noFill/>
          </a:ln>
        </p:spPr>
      </p:pic>
      <p:sp>
        <p:nvSpPr>
          <p:cNvPr id="250" name="Google Shape;250;p40"/>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chemeClr val="lt1"/>
                </a:solidFill>
                <a:latin typeface="Roboto"/>
                <a:ea typeface="Roboto"/>
                <a:cs typeface="Roboto"/>
                <a:sym typeface="Roboto"/>
              </a:rPr>
              <a:t>‹#›</a:t>
            </a:fld>
            <a:endParaRPr b="0" i="0" sz="900" u="none" cap="none" strike="noStrike">
              <a:solidFill>
                <a:schemeClr val="lt1"/>
              </a:solidFill>
              <a:latin typeface="Roboto"/>
              <a:ea typeface="Roboto"/>
              <a:cs typeface="Roboto"/>
              <a:sym typeface="Roboto"/>
            </a:endParaRPr>
          </a:p>
        </p:txBody>
      </p:sp>
      <p:sp>
        <p:nvSpPr>
          <p:cNvPr id="251" name="Google Shape;251;p40"/>
          <p:cNvSpPr/>
          <p:nvPr>
            <p:ph idx="2" type="pic"/>
          </p:nvPr>
        </p:nvSpPr>
        <p:spPr>
          <a:xfrm>
            <a:off x="4741000" y="171450"/>
            <a:ext cx="4231500" cy="4800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1200"/>
              <a:buFont typeface="Arial"/>
              <a:buNone/>
              <a:defRPr b="1" i="0" sz="1200" u="none" cap="none" strike="noStrike">
                <a:solidFill>
                  <a:schemeClr val="lt1"/>
                </a:solidFill>
                <a:latin typeface="Roboto"/>
                <a:ea typeface="Roboto"/>
                <a:cs typeface="Roboto"/>
                <a:sym typeface="Roboto"/>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2" name="Google Shape;252;p40"/>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53" name="Google Shape;253;p40"/>
          <p:cNvSpPr txBox="1"/>
          <p:nvPr>
            <p:ph idx="3"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BB4B3E"/>
              </a:buClr>
              <a:buSzPts val="3000"/>
              <a:buNone/>
              <a:defRPr b="1" sz="3000">
                <a:solidFill>
                  <a:srgbClr val="BB4B3E"/>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254" name="Google Shape;254;p40"/>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bg>
      <p:bgPr>
        <a:solidFill>
          <a:schemeClr val="lt1"/>
        </a:solidFill>
      </p:bgPr>
    </p:bg>
    <p:spTree>
      <p:nvGrpSpPr>
        <p:cNvPr id="255" name="Shape 255"/>
        <p:cNvGrpSpPr/>
        <p:nvPr/>
      </p:nvGrpSpPr>
      <p:grpSpPr>
        <a:xfrm>
          <a:off x="0" y="0"/>
          <a:ext cx="0" cy="0"/>
          <a:chOff x="0" y="0"/>
          <a:chExt cx="0" cy="0"/>
        </a:xfrm>
      </p:grpSpPr>
      <p:sp>
        <p:nvSpPr>
          <p:cNvPr id="256" name="Google Shape;256;p41"/>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57" name="Google Shape;257;p41"/>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58" name="Google Shape;258;p41"/>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59" name="Google Shape;259;p41"/>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0" name="Google Shape;260;p41"/>
          <p:cNvSpPr txBox="1"/>
          <p:nvPr>
            <p:ph idx="1" type="subTitle"/>
          </p:nvPr>
        </p:nvSpPr>
        <p:spPr>
          <a:xfrm>
            <a:off x="495601" y="2709746"/>
            <a:ext cx="34854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1" name="Google Shape;261;p41"/>
          <p:cNvSpPr txBox="1"/>
          <p:nvPr>
            <p:ph idx="2" type="body"/>
          </p:nvPr>
        </p:nvSpPr>
        <p:spPr>
          <a:xfrm>
            <a:off x="495601" y="1524749"/>
            <a:ext cx="34854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262" name="Shape 262"/>
        <p:cNvGrpSpPr/>
        <p:nvPr/>
      </p:nvGrpSpPr>
      <p:grpSpPr>
        <a:xfrm>
          <a:off x="0" y="0"/>
          <a:ext cx="0" cy="0"/>
          <a:chOff x="0" y="0"/>
          <a:chExt cx="0" cy="0"/>
        </a:xfrm>
      </p:grpSpPr>
      <p:sp>
        <p:nvSpPr>
          <p:cNvPr id="263" name="Google Shape;263;p42"/>
          <p:cNvSpPr/>
          <p:nvPr/>
        </p:nvSpPr>
        <p:spPr>
          <a:xfrm>
            <a:off x="457200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64" name="Google Shape;264;p42"/>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65" name="Google Shape;265;p42"/>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66" name="Google Shape;266;p42"/>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67" name="Google Shape;267;p42"/>
          <p:cNvSpPr txBox="1"/>
          <p:nvPr>
            <p:ph idx="1" type="subTitle"/>
          </p:nvPr>
        </p:nvSpPr>
        <p:spPr>
          <a:xfrm>
            <a:off x="495601" y="1781407"/>
            <a:ext cx="3502200" cy="2768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8" name="Google Shape;268;p42"/>
          <p:cNvSpPr txBox="1"/>
          <p:nvPr>
            <p:ph idx="2" type="body"/>
          </p:nvPr>
        </p:nvSpPr>
        <p:spPr>
          <a:xfrm>
            <a:off x="495602" y="594029"/>
            <a:ext cx="3502200" cy="1059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bg>
      <p:bgPr>
        <a:solidFill>
          <a:schemeClr val="lt1"/>
        </a:solidFill>
      </p:bgPr>
    </p:bg>
    <p:spTree>
      <p:nvGrpSpPr>
        <p:cNvPr id="269" name="Shape 269"/>
        <p:cNvGrpSpPr/>
        <p:nvPr/>
      </p:nvGrpSpPr>
      <p:grpSpPr>
        <a:xfrm>
          <a:off x="0" y="0"/>
          <a:ext cx="0" cy="0"/>
          <a:chOff x="0" y="0"/>
          <a:chExt cx="0" cy="0"/>
        </a:xfrm>
      </p:grpSpPr>
      <p:sp>
        <p:nvSpPr>
          <p:cNvPr id="270" name="Google Shape;270;p43"/>
          <p:cNvSpPr/>
          <p:nvPr/>
        </p:nvSpPr>
        <p:spPr>
          <a:xfrm flipH="1">
            <a:off x="138" y="0"/>
            <a:ext cx="30471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271" name="Google Shape;271;p43"/>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72" name="Google Shape;272;p43"/>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73" name="Google Shape;273;p43"/>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74" name="Google Shape;274;p43"/>
          <p:cNvSpPr txBox="1"/>
          <p:nvPr>
            <p:ph idx="1" type="subTitle"/>
          </p:nvPr>
        </p:nvSpPr>
        <p:spPr>
          <a:xfrm>
            <a:off x="495601" y="2709746"/>
            <a:ext cx="2174100" cy="13044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400"/>
              <a:buNone/>
              <a:defRPr b="0" sz="14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5" name="Google Shape;275;p43"/>
          <p:cNvSpPr txBox="1"/>
          <p:nvPr>
            <p:ph idx="2" type="body"/>
          </p:nvPr>
        </p:nvSpPr>
        <p:spPr>
          <a:xfrm>
            <a:off x="495601" y="1524749"/>
            <a:ext cx="2174100" cy="1059600"/>
          </a:xfrm>
          <a:prstGeom prst="rect">
            <a:avLst/>
          </a:prstGeom>
          <a:noFill/>
          <a:ln>
            <a:noFill/>
          </a:ln>
        </p:spPr>
        <p:txBody>
          <a:bodyPr anchorCtr="0" anchor="b" bIns="34275" lIns="0" spcFirstLastPara="1" rIns="0" wrap="square" tIns="34275">
            <a:noAutofit/>
          </a:bodyPr>
          <a:lstStyle>
            <a:lvl1pPr indent="-228600" lvl="0" marL="457200" rtl="0" algn="l">
              <a:lnSpc>
                <a:spcPct val="100000"/>
              </a:lnSpc>
              <a:spcBef>
                <a:spcPts val="0"/>
              </a:spcBef>
              <a:spcAft>
                <a:spcPts val="0"/>
              </a:spcAft>
              <a:buClr>
                <a:srgbClr val="6C49A2"/>
              </a:buClr>
              <a:buSzPts val="3000"/>
              <a:buNone/>
              <a:defRPr b="1" sz="3000">
                <a:solidFill>
                  <a:srgbClr val="6C49A2"/>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276" name="Shape 276"/>
        <p:cNvGrpSpPr/>
        <p:nvPr/>
      </p:nvGrpSpPr>
      <p:grpSpPr>
        <a:xfrm>
          <a:off x="0" y="0"/>
          <a:ext cx="0" cy="0"/>
          <a:chOff x="0" y="0"/>
          <a:chExt cx="0" cy="0"/>
        </a:xfrm>
      </p:grpSpPr>
      <p:sp>
        <p:nvSpPr>
          <p:cNvPr id="277" name="Google Shape;277;p44"/>
          <p:cNvSpPr/>
          <p:nvPr/>
        </p:nvSpPr>
        <p:spPr>
          <a:xfrm>
            <a:off x="0" y="0"/>
            <a:ext cx="4572000" cy="5143500"/>
          </a:xfrm>
          <a:prstGeom prst="rect">
            <a:avLst/>
          </a:prstGeom>
          <a:solidFill>
            <a:srgbClr val="F3F3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8" name="Google Shape;278;p44"/>
          <p:cNvSpPr txBox="1"/>
          <p:nvPr>
            <p:ph type="title"/>
          </p:nvPr>
        </p:nvSpPr>
        <p:spPr>
          <a:xfrm>
            <a:off x="495602" y="1511321"/>
            <a:ext cx="2814600" cy="2120700"/>
          </a:xfrm>
          <a:prstGeom prst="rect">
            <a:avLst/>
          </a:prstGeom>
          <a:noFill/>
          <a:ln>
            <a:noFill/>
          </a:ln>
        </p:spPr>
        <p:txBody>
          <a:bodyPr anchorCtr="0" anchor="ctr"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79" name="Google Shape;279;p44"/>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sp>
        <p:nvSpPr>
          <p:cNvPr id="280" name="Google Shape;280;p44"/>
          <p:cNvSpPr txBox="1"/>
          <p:nvPr>
            <p:ph idx="1" type="subTitle"/>
          </p:nvPr>
        </p:nvSpPr>
        <p:spPr>
          <a:xfrm>
            <a:off x="5170324" y="668304"/>
            <a:ext cx="3478200" cy="3807000"/>
          </a:xfrm>
          <a:prstGeom prst="rect">
            <a:avLst/>
          </a:prstGeom>
          <a:noFill/>
          <a:ln>
            <a:noFill/>
          </a:ln>
        </p:spPr>
        <p:txBody>
          <a:bodyPr anchorCtr="0" anchor="ctr"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81" name="Google Shape;281;p44"/>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2" name="Google Shape;282;p44"/>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bg>
      <p:bgPr>
        <a:solidFill>
          <a:schemeClr val="lt1"/>
        </a:solidFill>
      </p:bgPr>
    </p:bg>
    <p:spTree>
      <p:nvGrpSpPr>
        <p:cNvPr id="283" name="Shape 283"/>
        <p:cNvGrpSpPr/>
        <p:nvPr/>
      </p:nvGrpSpPr>
      <p:grpSpPr>
        <a:xfrm>
          <a:off x="0" y="0"/>
          <a:ext cx="0" cy="0"/>
          <a:chOff x="0" y="0"/>
          <a:chExt cx="0" cy="0"/>
        </a:xfrm>
      </p:grpSpPr>
      <p:sp>
        <p:nvSpPr>
          <p:cNvPr id="284" name="Google Shape;284;p45"/>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85" name="Google Shape;285;p45"/>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86" name="Google Shape;286;p45"/>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87" name="Google Shape;287;p45"/>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288" name="Google Shape;288;p45"/>
          <p:cNvSpPr/>
          <p:nvPr/>
        </p:nvSpPr>
        <p:spPr>
          <a:xfrm>
            <a:off x="495601" y="2448075"/>
            <a:ext cx="304500" cy="304500"/>
          </a:xfrm>
          <a:prstGeom prst="ellipse">
            <a:avLst/>
          </a:prstGeom>
          <a:solidFill>
            <a:srgbClr val="F7635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1</a:t>
            </a:r>
            <a:endParaRPr sz="1100"/>
          </a:p>
        </p:txBody>
      </p:sp>
      <p:sp>
        <p:nvSpPr>
          <p:cNvPr id="289" name="Google Shape;289;p45"/>
          <p:cNvSpPr/>
          <p:nvPr/>
        </p:nvSpPr>
        <p:spPr>
          <a:xfrm>
            <a:off x="4572000" y="2448075"/>
            <a:ext cx="304500" cy="304500"/>
          </a:xfrm>
          <a:prstGeom prst="ellipse">
            <a:avLst/>
          </a:prstGeom>
          <a:solidFill>
            <a:srgbClr val="EEB72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solidFill>
                  <a:schemeClr val="lt1"/>
                </a:solidFill>
                <a:latin typeface="Roboto"/>
                <a:ea typeface="Roboto"/>
                <a:cs typeface="Roboto"/>
                <a:sym typeface="Roboto"/>
              </a:rPr>
              <a:t>2</a:t>
            </a:r>
            <a:endParaRPr sz="1100"/>
          </a:p>
        </p:txBody>
      </p:sp>
      <p:sp>
        <p:nvSpPr>
          <p:cNvPr id="290" name="Google Shape;290;p45"/>
          <p:cNvSpPr txBox="1"/>
          <p:nvPr>
            <p:ph idx="1" type="body"/>
          </p:nvPr>
        </p:nvSpPr>
        <p:spPr>
          <a:xfrm>
            <a:off x="4953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1" name="Google Shape;291;p45"/>
          <p:cNvSpPr txBox="1"/>
          <p:nvPr>
            <p:ph idx="2" type="body"/>
          </p:nvPr>
        </p:nvSpPr>
        <p:spPr>
          <a:xfrm>
            <a:off x="4572000" y="2965847"/>
            <a:ext cx="3427200" cy="14406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0"/>
              </a:spcBef>
              <a:spcAft>
                <a:spcPts val="0"/>
              </a:spcAft>
              <a:buClr>
                <a:schemeClr val="dk1"/>
              </a:buClr>
              <a:buSzPts val="2400"/>
              <a:buNone/>
              <a:defRPr sz="24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chemeClr val="lt1"/>
        </a:solidFill>
      </p:bgPr>
    </p:bg>
    <p:spTree>
      <p:nvGrpSpPr>
        <p:cNvPr id="292" name="Shape 292"/>
        <p:cNvGrpSpPr/>
        <p:nvPr/>
      </p:nvGrpSpPr>
      <p:grpSpPr>
        <a:xfrm>
          <a:off x="0" y="0"/>
          <a:ext cx="0" cy="0"/>
          <a:chOff x="0" y="0"/>
          <a:chExt cx="0" cy="0"/>
        </a:xfrm>
      </p:grpSpPr>
      <p:sp>
        <p:nvSpPr>
          <p:cNvPr id="293" name="Google Shape;293;p46"/>
          <p:cNvSpPr txBox="1"/>
          <p:nvPr>
            <p:ph type="title"/>
          </p:nvPr>
        </p:nvSpPr>
        <p:spPr>
          <a:xfrm>
            <a:off x="495600" y="594030"/>
            <a:ext cx="4076400" cy="13035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4" name="Google Shape;294;p46"/>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295" name="Google Shape;295;p46"/>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296" name="Google Shape;296;p46"/>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bg>
      <p:bgPr>
        <a:solidFill>
          <a:schemeClr val="lt1"/>
        </a:solidFill>
      </p:bgPr>
    </p:bg>
    <p:spTree>
      <p:nvGrpSpPr>
        <p:cNvPr id="297" name="Shape 297"/>
        <p:cNvGrpSpPr/>
        <p:nvPr/>
      </p:nvGrpSpPr>
      <p:grpSpPr>
        <a:xfrm>
          <a:off x="0" y="0"/>
          <a:ext cx="0" cy="0"/>
          <a:chOff x="0" y="0"/>
          <a:chExt cx="0" cy="0"/>
        </a:xfrm>
      </p:grpSpPr>
      <p:sp>
        <p:nvSpPr>
          <p:cNvPr id="298" name="Google Shape;298;p47"/>
          <p:cNvSpPr txBox="1"/>
          <p:nvPr>
            <p:ph type="title"/>
          </p:nvPr>
        </p:nvSpPr>
        <p:spPr>
          <a:xfrm>
            <a:off x="495600" y="594030"/>
            <a:ext cx="4843800" cy="7041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800"/>
              <a:buFont typeface="Roboto"/>
              <a:buNone/>
              <a:defRPr sz="38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99" name="Google Shape;299;p47"/>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00" name="Google Shape;300;p47"/>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01" name="Google Shape;301;p47"/>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02" name="Google Shape;302;p47"/>
          <p:cNvSpPr txBox="1"/>
          <p:nvPr>
            <p:ph idx="1" type="subTitle"/>
          </p:nvPr>
        </p:nvSpPr>
        <p:spPr>
          <a:xfrm>
            <a:off x="495600" y="1403460"/>
            <a:ext cx="4843800" cy="704100"/>
          </a:xfrm>
          <a:prstGeom prst="rect">
            <a:avLst/>
          </a:prstGeom>
          <a:noFill/>
          <a:ln>
            <a:noFill/>
          </a:ln>
        </p:spPr>
        <p:txBody>
          <a:bodyPr anchorCtr="0" anchor="t" bIns="34275" lIns="0" spcFirstLastPara="1" rIns="0" wrap="square" tIns="34275">
            <a:noAutofit/>
          </a:bodyPr>
          <a:lstStyle>
            <a:lvl1pPr lvl="0" rtl="0" algn="l">
              <a:lnSpc>
                <a:spcPct val="120000"/>
              </a:lnSpc>
              <a:spcBef>
                <a:spcPts val="800"/>
              </a:spcBef>
              <a:spcAft>
                <a:spcPts val="0"/>
              </a:spcAft>
              <a:buClr>
                <a:srgbClr val="212136"/>
              </a:buClr>
              <a:buSzPts val="1700"/>
              <a:buNone/>
              <a:defRPr b="0" sz="1700">
                <a:solidFill>
                  <a:srgbClr val="212136"/>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3" name="Google Shape;303;p47"/>
          <p:cNvSpPr txBox="1"/>
          <p:nvPr>
            <p:ph idx="2" type="body"/>
          </p:nvPr>
        </p:nvSpPr>
        <p:spPr>
          <a:xfrm>
            <a:off x="49560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47"/>
          <p:cNvSpPr txBox="1"/>
          <p:nvPr>
            <p:ph idx="3" type="body"/>
          </p:nvPr>
        </p:nvSpPr>
        <p:spPr>
          <a:xfrm>
            <a:off x="49560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5" name="Google Shape;305;p47"/>
          <p:cNvSpPr txBox="1"/>
          <p:nvPr>
            <p:ph idx="4" type="body"/>
          </p:nvPr>
        </p:nvSpPr>
        <p:spPr>
          <a:xfrm>
            <a:off x="2633511"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7"/>
          <p:cNvSpPr txBox="1"/>
          <p:nvPr>
            <p:ph idx="5" type="body"/>
          </p:nvPr>
        </p:nvSpPr>
        <p:spPr>
          <a:xfrm>
            <a:off x="2633511"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7" name="Google Shape;307;p47"/>
          <p:cNvSpPr txBox="1"/>
          <p:nvPr>
            <p:ph idx="6" type="body"/>
          </p:nvPr>
        </p:nvSpPr>
        <p:spPr>
          <a:xfrm>
            <a:off x="4793568"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8" name="Google Shape;308;p47"/>
          <p:cNvSpPr txBox="1"/>
          <p:nvPr>
            <p:ph idx="7" type="body"/>
          </p:nvPr>
        </p:nvSpPr>
        <p:spPr>
          <a:xfrm>
            <a:off x="4793568"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47"/>
          <p:cNvSpPr txBox="1"/>
          <p:nvPr>
            <p:ph idx="8" type="body"/>
          </p:nvPr>
        </p:nvSpPr>
        <p:spPr>
          <a:xfrm>
            <a:off x="6931476" y="2891878"/>
            <a:ext cx="1716900" cy="2883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212136"/>
              </a:buClr>
              <a:buSzPts val="1200"/>
              <a:buNone/>
              <a:defRPr b="1" sz="1200">
                <a:solidFill>
                  <a:srgbClr val="212136"/>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0" name="Google Shape;310;p47"/>
          <p:cNvSpPr txBox="1"/>
          <p:nvPr>
            <p:ph idx="9" type="body"/>
          </p:nvPr>
        </p:nvSpPr>
        <p:spPr>
          <a:xfrm>
            <a:off x="6931476" y="3196349"/>
            <a:ext cx="1716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solidFill>
          <a:schemeClr val="lt1"/>
        </a:solidFill>
      </p:bgPr>
    </p:bg>
    <p:spTree>
      <p:nvGrpSpPr>
        <p:cNvPr id="311" name="Shape 311"/>
        <p:cNvGrpSpPr/>
        <p:nvPr/>
      </p:nvGrpSpPr>
      <p:grpSpPr>
        <a:xfrm>
          <a:off x="0" y="0"/>
          <a:ext cx="0" cy="0"/>
          <a:chOff x="0" y="0"/>
          <a:chExt cx="0" cy="0"/>
        </a:xfrm>
      </p:grpSpPr>
      <p:sp>
        <p:nvSpPr>
          <p:cNvPr id="312" name="Google Shape;312;p48"/>
          <p:cNvSpPr txBox="1"/>
          <p:nvPr>
            <p:ph type="title"/>
          </p:nvPr>
        </p:nvSpPr>
        <p:spPr>
          <a:xfrm>
            <a:off x="495600" y="594030"/>
            <a:ext cx="2333100" cy="2120700"/>
          </a:xfrm>
          <a:prstGeom prst="rect">
            <a:avLst/>
          </a:prstGeom>
          <a:noFill/>
          <a:ln>
            <a:noFill/>
          </a:ln>
        </p:spPr>
        <p:txBody>
          <a:bodyPr anchorCtr="0" anchor="t" bIns="34275" lIns="0" spcFirstLastPara="1" rIns="0" wrap="square" tIns="34275">
            <a:noAutofit/>
          </a:bodyPr>
          <a:lstStyle>
            <a:lvl1pPr lvl="0" rtl="0" algn="l">
              <a:lnSpc>
                <a:spcPct val="100000"/>
              </a:lnSpc>
              <a:spcBef>
                <a:spcPts val="0"/>
              </a:spcBef>
              <a:spcAft>
                <a:spcPts val="0"/>
              </a:spcAft>
              <a:buClr>
                <a:srgbClr val="212136"/>
              </a:buClr>
              <a:buSzPts val="3000"/>
              <a:buFont typeface="Roboto"/>
              <a:buNone/>
              <a:defRPr sz="3000">
                <a:solidFill>
                  <a:srgbClr val="212136"/>
                </a:solidFill>
                <a:latin typeface="Roboto"/>
                <a:ea typeface="Roboto"/>
                <a:cs typeface="Roboto"/>
                <a:sym typeface="Robo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313" name="Google Shape;313;p48"/>
          <p:cNvPicPr preferRelativeResize="0"/>
          <p:nvPr/>
        </p:nvPicPr>
        <p:blipFill rotWithShape="1">
          <a:blip r:embed="rId2">
            <a:alphaModFix/>
          </a:blip>
          <a:srcRect b="0" l="0" r="0" t="0"/>
          <a:stretch/>
        </p:blipFill>
        <p:spPr>
          <a:xfrm>
            <a:off x="495601" y="4720276"/>
            <a:ext cx="533048" cy="151271"/>
          </a:xfrm>
          <a:prstGeom prst="rect">
            <a:avLst/>
          </a:prstGeom>
          <a:noFill/>
          <a:ln>
            <a:noFill/>
          </a:ln>
        </p:spPr>
      </p:pic>
      <p:pic>
        <p:nvPicPr>
          <p:cNvPr id="314" name="Google Shape;314;p48"/>
          <p:cNvPicPr preferRelativeResize="0"/>
          <p:nvPr/>
        </p:nvPicPr>
        <p:blipFill rotWithShape="1">
          <a:blip r:embed="rId3">
            <a:alphaModFix/>
          </a:blip>
          <a:srcRect b="0" l="0" r="0" t="0"/>
          <a:stretch/>
        </p:blipFill>
        <p:spPr>
          <a:xfrm>
            <a:off x="495601" y="4720275"/>
            <a:ext cx="533048" cy="151271"/>
          </a:xfrm>
          <a:prstGeom prst="rect">
            <a:avLst/>
          </a:prstGeom>
          <a:noFill/>
          <a:ln>
            <a:noFill/>
          </a:ln>
        </p:spPr>
      </p:pic>
      <p:sp>
        <p:nvSpPr>
          <p:cNvPr id="315" name="Google Shape;315;p48"/>
          <p:cNvSpPr txBox="1"/>
          <p:nvPr/>
        </p:nvSpPr>
        <p:spPr>
          <a:xfrm>
            <a:off x="6590998" y="4658989"/>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212136"/>
                </a:solidFill>
                <a:latin typeface="Roboto"/>
                <a:ea typeface="Roboto"/>
                <a:cs typeface="Roboto"/>
                <a:sym typeface="Roboto"/>
              </a:rPr>
              <a:t>‹#›</a:t>
            </a:fld>
            <a:endParaRPr b="0" i="0" sz="900" u="none" cap="none" strike="noStrike">
              <a:solidFill>
                <a:srgbClr val="212136"/>
              </a:solidFill>
              <a:latin typeface="Roboto"/>
              <a:ea typeface="Roboto"/>
              <a:cs typeface="Roboto"/>
              <a:sym typeface="Roboto"/>
            </a:endParaRPr>
          </a:p>
        </p:txBody>
      </p:sp>
      <p:sp>
        <p:nvSpPr>
          <p:cNvPr id="316" name="Google Shape;316;p48"/>
          <p:cNvSpPr txBox="1"/>
          <p:nvPr>
            <p:ph idx="1" type="body"/>
          </p:nvPr>
        </p:nvSpPr>
        <p:spPr>
          <a:xfrm>
            <a:off x="3714750"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7" name="Google Shape;317;p48"/>
          <p:cNvSpPr txBox="1"/>
          <p:nvPr>
            <p:ph idx="2" type="body"/>
          </p:nvPr>
        </p:nvSpPr>
        <p:spPr>
          <a:xfrm>
            <a:off x="5513122"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8" name="Google Shape;318;p48"/>
          <p:cNvSpPr txBox="1"/>
          <p:nvPr>
            <p:ph idx="3" type="body"/>
          </p:nvPr>
        </p:nvSpPr>
        <p:spPr>
          <a:xfrm>
            <a:off x="7312517" y="594030"/>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9" name="Google Shape;319;p48"/>
          <p:cNvSpPr txBox="1"/>
          <p:nvPr>
            <p:ph idx="4" type="body"/>
          </p:nvPr>
        </p:nvSpPr>
        <p:spPr>
          <a:xfrm>
            <a:off x="5513122"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48"/>
          <p:cNvSpPr txBox="1"/>
          <p:nvPr>
            <p:ph idx="5" type="body"/>
          </p:nvPr>
        </p:nvSpPr>
        <p:spPr>
          <a:xfrm>
            <a:off x="3714750"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48"/>
          <p:cNvSpPr txBox="1"/>
          <p:nvPr>
            <p:ph idx="6" type="body"/>
          </p:nvPr>
        </p:nvSpPr>
        <p:spPr>
          <a:xfrm>
            <a:off x="7312517" y="1211764"/>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48"/>
          <p:cNvSpPr txBox="1"/>
          <p:nvPr>
            <p:ph idx="7" type="body"/>
          </p:nvPr>
        </p:nvSpPr>
        <p:spPr>
          <a:xfrm>
            <a:off x="3714750"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3" name="Google Shape;323;p48"/>
          <p:cNvSpPr txBox="1"/>
          <p:nvPr>
            <p:ph idx="8" type="body"/>
          </p:nvPr>
        </p:nvSpPr>
        <p:spPr>
          <a:xfrm>
            <a:off x="5513122"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4" name="Google Shape;324;p48"/>
          <p:cNvSpPr txBox="1"/>
          <p:nvPr>
            <p:ph idx="9" type="body"/>
          </p:nvPr>
        </p:nvSpPr>
        <p:spPr>
          <a:xfrm>
            <a:off x="7312517" y="2626509"/>
            <a:ext cx="1335900" cy="555600"/>
          </a:xfrm>
          <a:prstGeom prst="rect">
            <a:avLst/>
          </a:prstGeom>
          <a:noFill/>
          <a:ln>
            <a:noFill/>
          </a:ln>
        </p:spPr>
        <p:txBody>
          <a:bodyPr anchorCtr="0" anchor="t" bIns="34275" lIns="0" spcFirstLastPara="1" rIns="0" wrap="square" tIns="34275">
            <a:noAutofit/>
          </a:bodyPr>
          <a:lstStyle>
            <a:lvl1pPr indent="-228600" lvl="0" marL="457200" rtl="0" algn="l">
              <a:lnSpc>
                <a:spcPct val="100000"/>
              </a:lnSpc>
              <a:spcBef>
                <a:spcPts val="0"/>
              </a:spcBef>
              <a:spcAft>
                <a:spcPts val="0"/>
              </a:spcAft>
              <a:buClr>
                <a:srgbClr val="127E67"/>
              </a:buClr>
              <a:buSzPts val="1500"/>
              <a:buNone/>
              <a:defRPr b="1" sz="1500">
                <a:solidFill>
                  <a:srgbClr val="127E67"/>
                </a:solidFill>
              </a:defRPr>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48"/>
          <p:cNvSpPr txBox="1"/>
          <p:nvPr>
            <p:ph idx="13" type="body"/>
          </p:nvPr>
        </p:nvSpPr>
        <p:spPr>
          <a:xfrm>
            <a:off x="5513122"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48"/>
          <p:cNvSpPr txBox="1"/>
          <p:nvPr>
            <p:ph idx="14" type="body"/>
          </p:nvPr>
        </p:nvSpPr>
        <p:spPr>
          <a:xfrm>
            <a:off x="3714750"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7" name="Google Shape;327;p48"/>
          <p:cNvSpPr txBox="1"/>
          <p:nvPr>
            <p:ph idx="15" type="body"/>
          </p:nvPr>
        </p:nvSpPr>
        <p:spPr>
          <a:xfrm>
            <a:off x="7312517" y="3244243"/>
            <a:ext cx="1335900" cy="914400"/>
          </a:xfrm>
          <a:prstGeom prst="rect">
            <a:avLst/>
          </a:prstGeom>
          <a:noFill/>
          <a:ln>
            <a:noFill/>
          </a:ln>
        </p:spPr>
        <p:txBody>
          <a:bodyPr anchorCtr="0" anchor="t" bIns="34275" lIns="0" spcFirstLastPara="1" rIns="0" wrap="square" tIns="34275">
            <a:noAutofit/>
          </a:bodyPr>
          <a:lstStyle>
            <a:lvl1pPr indent="-228600" lvl="0" marL="457200" rtl="0" algn="l">
              <a:lnSpc>
                <a:spcPct val="120000"/>
              </a:lnSpc>
              <a:spcBef>
                <a:spcPts val="800"/>
              </a:spcBef>
              <a:spcAft>
                <a:spcPts val="0"/>
              </a:spcAft>
              <a:buClr>
                <a:schemeClr val="dk1"/>
              </a:buClr>
              <a:buSzPts val="1100"/>
              <a:buNone/>
              <a:defRPr b="0" sz="1100"/>
            </a:lvl1pPr>
            <a:lvl2pPr indent="-228600" lvl="1" marL="914400" rtl="0" algn="l">
              <a:lnSpc>
                <a:spcPct val="90000"/>
              </a:lnSpc>
              <a:spcBef>
                <a:spcPts val="400"/>
              </a:spcBef>
              <a:spcAft>
                <a:spcPts val="0"/>
              </a:spcAft>
              <a:buClr>
                <a:schemeClr val="dk1"/>
              </a:buClr>
              <a:buSzPts val="1800"/>
              <a:buNone/>
              <a:defRPr/>
            </a:lvl2pPr>
            <a:lvl3pPr indent="-228600" lvl="2" marL="1371600" rtl="0" algn="l">
              <a:lnSpc>
                <a:spcPct val="90000"/>
              </a:lnSpc>
              <a:spcBef>
                <a:spcPts val="400"/>
              </a:spcBef>
              <a:spcAft>
                <a:spcPts val="0"/>
              </a:spcAft>
              <a:buClr>
                <a:schemeClr val="dk1"/>
              </a:buClr>
              <a:buSzPts val="15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34" Type="http://schemas.openxmlformats.org/officeDocument/2006/relationships/theme" Target="../theme/theme3.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800"/>
              <a:buFont typeface="Roboto Slab"/>
              <a:buNone/>
              <a:defRPr b="1" i="0" sz="3800" u="none" cap="none" strike="noStrike">
                <a:solidFill>
                  <a:schemeClr val="dk1"/>
                </a:solidFill>
                <a:latin typeface="Roboto Slab"/>
                <a:ea typeface="Roboto Slab"/>
                <a:cs typeface="Roboto Slab"/>
                <a:sym typeface="Roboto Slab"/>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4" name="Google Shape;7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Google Shape;7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 name="Google Shape;7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7" name="Google Shape;7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212136"/>
                </a:solidFill>
                <a:latin typeface="Calibri"/>
                <a:ea typeface="Calibri"/>
                <a:cs typeface="Calibri"/>
                <a:sym typeface="Calibri"/>
              </a:defRPr>
            </a:lvl1pPr>
            <a:lvl2pPr indent="0" lvl="1" marL="0" marR="0" rtl="0" algn="r">
              <a:spcBef>
                <a:spcPts val="0"/>
              </a:spcBef>
              <a:buNone/>
              <a:defRPr b="0" i="0" sz="900" u="none" cap="none" strike="noStrike">
                <a:solidFill>
                  <a:srgbClr val="212136"/>
                </a:solidFill>
                <a:latin typeface="Calibri"/>
                <a:ea typeface="Calibri"/>
                <a:cs typeface="Calibri"/>
                <a:sym typeface="Calibri"/>
              </a:defRPr>
            </a:lvl2pPr>
            <a:lvl3pPr indent="0" lvl="2" marL="0" marR="0" rtl="0" algn="r">
              <a:spcBef>
                <a:spcPts val="0"/>
              </a:spcBef>
              <a:buNone/>
              <a:defRPr b="0" i="0" sz="900" u="none" cap="none" strike="noStrike">
                <a:solidFill>
                  <a:srgbClr val="212136"/>
                </a:solidFill>
                <a:latin typeface="Calibri"/>
                <a:ea typeface="Calibri"/>
                <a:cs typeface="Calibri"/>
                <a:sym typeface="Calibri"/>
              </a:defRPr>
            </a:lvl3pPr>
            <a:lvl4pPr indent="0" lvl="3" marL="0" marR="0" rtl="0" algn="r">
              <a:spcBef>
                <a:spcPts val="0"/>
              </a:spcBef>
              <a:buNone/>
              <a:defRPr b="0" i="0" sz="900" u="none" cap="none" strike="noStrike">
                <a:solidFill>
                  <a:srgbClr val="212136"/>
                </a:solidFill>
                <a:latin typeface="Calibri"/>
                <a:ea typeface="Calibri"/>
                <a:cs typeface="Calibri"/>
                <a:sym typeface="Calibri"/>
              </a:defRPr>
            </a:lvl4pPr>
            <a:lvl5pPr indent="0" lvl="4" marL="0" marR="0" rtl="0" algn="r">
              <a:spcBef>
                <a:spcPts val="0"/>
              </a:spcBef>
              <a:buNone/>
              <a:defRPr b="0" i="0" sz="900" u="none" cap="none" strike="noStrike">
                <a:solidFill>
                  <a:srgbClr val="212136"/>
                </a:solidFill>
                <a:latin typeface="Calibri"/>
                <a:ea typeface="Calibri"/>
                <a:cs typeface="Calibri"/>
                <a:sym typeface="Calibri"/>
              </a:defRPr>
            </a:lvl5pPr>
            <a:lvl6pPr indent="0" lvl="5" marL="0" marR="0" rtl="0" algn="r">
              <a:spcBef>
                <a:spcPts val="0"/>
              </a:spcBef>
              <a:buNone/>
              <a:defRPr b="0" i="0" sz="900" u="none" cap="none" strike="noStrike">
                <a:solidFill>
                  <a:srgbClr val="212136"/>
                </a:solidFill>
                <a:latin typeface="Calibri"/>
                <a:ea typeface="Calibri"/>
                <a:cs typeface="Calibri"/>
                <a:sym typeface="Calibri"/>
              </a:defRPr>
            </a:lvl6pPr>
            <a:lvl7pPr indent="0" lvl="6" marL="0" marR="0" rtl="0" algn="r">
              <a:spcBef>
                <a:spcPts val="0"/>
              </a:spcBef>
              <a:buNone/>
              <a:defRPr b="0" i="0" sz="900" u="none" cap="none" strike="noStrike">
                <a:solidFill>
                  <a:srgbClr val="212136"/>
                </a:solidFill>
                <a:latin typeface="Calibri"/>
                <a:ea typeface="Calibri"/>
                <a:cs typeface="Calibri"/>
                <a:sym typeface="Calibri"/>
              </a:defRPr>
            </a:lvl7pPr>
            <a:lvl8pPr indent="0" lvl="7" marL="0" marR="0" rtl="0" algn="r">
              <a:spcBef>
                <a:spcPts val="0"/>
              </a:spcBef>
              <a:buNone/>
              <a:defRPr b="0" i="0" sz="900" u="none" cap="none" strike="noStrike">
                <a:solidFill>
                  <a:srgbClr val="212136"/>
                </a:solidFill>
                <a:latin typeface="Calibri"/>
                <a:ea typeface="Calibri"/>
                <a:cs typeface="Calibri"/>
                <a:sym typeface="Calibri"/>
              </a:defRPr>
            </a:lvl8pPr>
            <a:lvl9pPr indent="0" lvl="8" marL="0" marR="0" rtl="0" algn="r">
              <a:spcBef>
                <a:spcPts val="0"/>
              </a:spcBef>
              <a:buNone/>
              <a:defRPr b="0" i="0" sz="9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9"/>
          <p:cNvSpPr txBox="1"/>
          <p:nvPr>
            <p:ph type="ctrTitle"/>
          </p:nvPr>
        </p:nvSpPr>
        <p:spPr>
          <a:xfrm>
            <a:off x="495600" y="1937207"/>
            <a:ext cx="4917900" cy="17907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3800"/>
              <a:buFont typeface="Roboto Slab"/>
              <a:buNone/>
            </a:pPr>
            <a:r>
              <a:rPr lang="en"/>
              <a:t>Organization</a:t>
            </a:r>
            <a:endParaRPr/>
          </a:p>
        </p:txBody>
      </p:sp>
      <p:sp>
        <p:nvSpPr>
          <p:cNvPr id="334" name="Google Shape;334;p49"/>
          <p:cNvSpPr txBox="1"/>
          <p:nvPr>
            <p:ph idx="1" type="subTitle"/>
          </p:nvPr>
        </p:nvSpPr>
        <p:spPr>
          <a:xfrm>
            <a:off x="495601" y="1493804"/>
            <a:ext cx="3486000" cy="273900"/>
          </a:xfrm>
          <a:prstGeom prst="rect">
            <a:avLst/>
          </a:prstGeom>
          <a:noFill/>
          <a:ln>
            <a:noFill/>
          </a:ln>
        </p:spPr>
        <p:txBody>
          <a:bodyPr anchorCtr="0" anchor="t" bIns="34275" lIns="0" spcFirstLastPara="1" rIns="0" wrap="square" tIns="34275">
            <a:noAutofit/>
          </a:bodyPr>
          <a:lstStyle/>
          <a:p>
            <a:pPr indent="0" lvl="0" marL="0" rtl="0" algn="l">
              <a:lnSpc>
                <a:spcPct val="90000"/>
              </a:lnSpc>
              <a:spcBef>
                <a:spcPts val="0"/>
              </a:spcBef>
              <a:spcAft>
                <a:spcPts val="0"/>
              </a:spcAft>
              <a:buClr>
                <a:schemeClr val="lt1"/>
              </a:buClr>
              <a:buSzPts val="1400"/>
              <a:buNone/>
            </a:pPr>
            <a:r>
              <a:rPr lang="en"/>
              <a:t>Introducing Exemplars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0"/>
          <p:cNvSpPr txBox="1"/>
          <p:nvPr>
            <p:ph type="title"/>
          </p:nvPr>
        </p:nvSpPr>
        <p:spPr>
          <a:xfrm>
            <a:off x="495600" y="594030"/>
            <a:ext cx="6103200" cy="7041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0"/>
              </a:spcAft>
              <a:buClr>
                <a:srgbClr val="212136"/>
              </a:buClr>
              <a:buSzPts val="3800"/>
              <a:buFont typeface="Roboto"/>
              <a:buNone/>
            </a:pPr>
            <a:r>
              <a:rPr lang="en"/>
              <a:t>Revising an </a:t>
            </a:r>
            <a:r>
              <a:rPr lang="en"/>
              <a:t>Exemplar Essay</a:t>
            </a:r>
            <a:endParaRPr/>
          </a:p>
        </p:txBody>
      </p:sp>
      <p:sp>
        <p:nvSpPr>
          <p:cNvPr id="341" name="Google Shape;341;p50"/>
          <p:cNvSpPr txBox="1"/>
          <p:nvPr>
            <p:ph idx="1" type="subTitle"/>
          </p:nvPr>
        </p:nvSpPr>
        <p:spPr>
          <a:xfrm>
            <a:off x="495600" y="1403461"/>
            <a:ext cx="4843800" cy="3138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rgbClr val="212136"/>
              </a:buClr>
              <a:buSzPts val="1700"/>
              <a:buNone/>
            </a:pPr>
            <a:r>
              <a:rPr lang="en"/>
              <a:t>What will you see in this exemplar lesson?</a:t>
            </a:r>
            <a:endParaRPr/>
          </a:p>
        </p:txBody>
      </p:sp>
      <p:sp>
        <p:nvSpPr>
          <p:cNvPr id="342" name="Google Shape;342;p50"/>
          <p:cNvSpPr txBox="1"/>
          <p:nvPr>
            <p:ph idx="2" type="body"/>
          </p:nvPr>
        </p:nvSpPr>
        <p:spPr>
          <a:xfrm>
            <a:off x="495300"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Draft</a:t>
            </a:r>
            <a:endParaRPr/>
          </a:p>
        </p:txBody>
      </p:sp>
      <p:sp>
        <p:nvSpPr>
          <p:cNvPr id="343" name="Google Shape;343;p50"/>
          <p:cNvSpPr txBox="1"/>
          <p:nvPr>
            <p:ph idx="3" type="body"/>
          </p:nvPr>
        </p:nvSpPr>
        <p:spPr>
          <a:xfrm>
            <a:off x="3473767"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Strategies</a:t>
            </a:r>
            <a:endParaRPr/>
          </a:p>
        </p:txBody>
      </p:sp>
      <p:sp>
        <p:nvSpPr>
          <p:cNvPr id="344" name="Google Shape;344;p50"/>
          <p:cNvSpPr txBox="1"/>
          <p:nvPr>
            <p:ph idx="4" type="body"/>
          </p:nvPr>
        </p:nvSpPr>
        <p:spPr>
          <a:xfrm>
            <a:off x="6451933" y="2736869"/>
            <a:ext cx="2196300" cy="313800"/>
          </a:xfrm>
          <a:prstGeom prst="rect">
            <a:avLst/>
          </a:prstGeom>
          <a:noFill/>
          <a:ln>
            <a:noFill/>
          </a:ln>
        </p:spPr>
        <p:txBody>
          <a:bodyPr anchorCtr="0" anchor="t" bIns="34275" lIns="0" spcFirstLastPara="1" rIns="0" wrap="square" tIns="34275">
            <a:noAutofit/>
          </a:bodyPr>
          <a:lstStyle/>
          <a:p>
            <a:pPr indent="0" lvl="0" marL="0" rtl="0" algn="l">
              <a:lnSpc>
                <a:spcPct val="100000"/>
              </a:lnSpc>
              <a:spcBef>
                <a:spcPts val="0"/>
              </a:spcBef>
              <a:spcAft>
                <a:spcPts val="1600"/>
              </a:spcAft>
              <a:buClr>
                <a:srgbClr val="212136"/>
              </a:buClr>
              <a:buSzPts val="1700"/>
              <a:buNone/>
            </a:pPr>
            <a:r>
              <a:rPr lang="en"/>
              <a:t>Revision</a:t>
            </a:r>
            <a:endParaRPr/>
          </a:p>
        </p:txBody>
      </p:sp>
      <p:sp>
        <p:nvSpPr>
          <p:cNvPr id="345" name="Google Shape;345;p50"/>
          <p:cNvSpPr txBox="1"/>
          <p:nvPr>
            <p:ph idx="5" type="body"/>
          </p:nvPr>
        </p:nvSpPr>
        <p:spPr>
          <a:xfrm>
            <a:off x="495300"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first draft of an essay</a:t>
            </a:r>
            <a:endParaRPr/>
          </a:p>
        </p:txBody>
      </p:sp>
      <p:sp>
        <p:nvSpPr>
          <p:cNvPr id="346" name="Google Shape;346;p50"/>
          <p:cNvSpPr txBox="1"/>
          <p:nvPr>
            <p:ph idx="6" type="body"/>
          </p:nvPr>
        </p:nvSpPr>
        <p:spPr>
          <a:xfrm>
            <a:off x="3473767"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Specific actions a writer can take to improve the organization of a draft</a:t>
            </a:r>
            <a:endParaRPr/>
          </a:p>
        </p:txBody>
      </p:sp>
      <p:sp>
        <p:nvSpPr>
          <p:cNvPr id="347" name="Google Shape;347;p50"/>
          <p:cNvSpPr txBox="1"/>
          <p:nvPr>
            <p:ph idx="7" type="body"/>
          </p:nvPr>
        </p:nvSpPr>
        <p:spPr>
          <a:xfrm>
            <a:off x="6451934" y="3201250"/>
            <a:ext cx="2196300" cy="14406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1600"/>
              </a:spcAft>
              <a:buClr>
                <a:schemeClr val="dk1"/>
              </a:buClr>
              <a:buSzPts val="1200"/>
              <a:buNone/>
            </a:pPr>
            <a:r>
              <a:rPr lang="en"/>
              <a:t>A sample revision of the exemplar essay using action steps</a:t>
            </a:r>
            <a:endParaRPr/>
          </a:p>
        </p:txBody>
      </p:sp>
      <p:pic>
        <p:nvPicPr>
          <p:cNvPr id="348" name="Google Shape;348;p50"/>
          <p:cNvPicPr preferRelativeResize="0"/>
          <p:nvPr>
            <p:ph idx="8" type="pic"/>
          </p:nvPr>
        </p:nvPicPr>
        <p:blipFill rotWithShape="1">
          <a:blip r:embed="rId3">
            <a:alphaModFix/>
          </a:blip>
          <a:srcRect b="0" l="0" r="0" t="0"/>
          <a:stretch/>
        </p:blipFill>
        <p:spPr>
          <a:xfrm>
            <a:off x="492919" y="2357282"/>
            <a:ext cx="301800" cy="301800"/>
          </a:xfrm>
          <a:prstGeom prst="rect">
            <a:avLst/>
          </a:prstGeom>
          <a:noFill/>
          <a:ln>
            <a:noFill/>
          </a:ln>
        </p:spPr>
      </p:pic>
      <p:pic>
        <p:nvPicPr>
          <p:cNvPr id="349" name="Google Shape;349;p50"/>
          <p:cNvPicPr preferRelativeResize="0"/>
          <p:nvPr>
            <p:ph idx="2" type="pic"/>
          </p:nvPr>
        </p:nvPicPr>
        <p:blipFill rotWithShape="1">
          <a:blip r:embed="rId3">
            <a:alphaModFix/>
          </a:blip>
          <a:srcRect b="0" l="0" r="0" t="0"/>
          <a:stretch/>
        </p:blipFill>
        <p:spPr>
          <a:xfrm>
            <a:off x="3472457" y="2357583"/>
            <a:ext cx="301200" cy="301200"/>
          </a:xfrm>
          <a:prstGeom prst="rect">
            <a:avLst/>
          </a:prstGeom>
          <a:noFill/>
          <a:ln>
            <a:noFill/>
          </a:ln>
        </p:spPr>
      </p:pic>
      <p:pic>
        <p:nvPicPr>
          <p:cNvPr id="350" name="Google Shape;350;p50"/>
          <p:cNvPicPr preferRelativeResize="0"/>
          <p:nvPr>
            <p:ph idx="9" type="pic"/>
          </p:nvPr>
        </p:nvPicPr>
        <p:blipFill rotWithShape="1">
          <a:blip r:embed="rId3">
            <a:alphaModFix/>
          </a:blip>
          <a:srcRect b="0" l="0" r="0" t="0"/>
          <a:stretch/>
        </p:blipFill>
        <p:spPr>
          <a:xfrm>
            <a:off x="6451933" y="2357282"/>
            <a:ext cx="301800" cy="30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495602" y="1524749"/>
            <a:ext cx="3605700" cy="1211700"/>
          </a:xfrm>
          <a:prstGeom prst="rect">
            <a:avLst/>
          </a:prstGeom>
          <a:noFill/>
          <a:ln>
            <a:noFill/>
          </a:ln>
        </p:spPr>
        <p:txBody>
          <a:bodyPr anchorCtr="0" anchor="b" bIns="34275" lIns="0" spcFirstLastPara="1" rIns="0" wrap="square" tIns="34275">
            <a:noAutofit/>
          </a:bodyPr>
          <a:lstStyle/>
          <a:p>
            <a:pPr indent="0" lvl="0" marL="0" rtl="0" algn="l">
              <a:lnSpc>
                <a:spcPct val="100000"/>
              </a:lnSpc>
              <a:spcBef>
                <a:spcPts val="0"/>
              </a:spcBef>
              <a:spcAft>
                <a:spcPts val="0"/>
              </a:spcAft>
              <a:buClr>
                <a:schemeClr val="lt1"/>
              </a:buClr>
              <a:buSzPts val="3800"/>
              <a:buFont typeface="Roboto"/>
              <a:buNone/>
            </a:pPr>
            <a:r>
              <a:rPr lang="en"/>
              <a:t>Revision Strategies: Organization</a:t>
            </a:r>
            <a:endParaRPr/>
          </a:p>
        </p:txBody>
      </p:sp>
      <p:sp>
        <p:nvSpPr>
          <p:cNvPr id="357" name="Google Shape;357;p51"/>
          <p:cNvSpPr txBox="1"/>
          <p:nvPr>
            <p:ph idx="1" type="subTitle"/>
          </p:nvPr>
        </p:nvSpPr>
        <p:spPr>
          <a:xfrm>
            <a:off x="495601" y="2914650"/>
            <a:ext cx="3605700" cy="1425300"/>
          </a:xfrm>
          <a:prstGeom prst="rect">
            <a:avLst/>
          </a:prstGeom>
          <a:noFill/>
          <a:ln>
            <a:noFill/>
          </a:ln>
        </p:spPr>
        <p:txBody>
          <a:bodyPr anchorCtr="0" anchor="t" bIns="34275" lIns="0" spcFirstLastPara="1" rIns="0" wrap="square" tIns="34275">
            <a:noAutofit/>
          </a:bodyPr>
          <a:lstStyle/>
          <a:p>
            <a:pPr indent="0" lvl="0" marL="0" rtl="0" algn="l">
              <a:lnSpc>
                <a:spcPct val="120000"/>
              </a:lnSpc>
              <a:spcBef>
                <a:spcPts val="0"/>
              </a:spcBef>
              <a:spcAft>
                <a:spcPts val="0"/>
              </a:spcAft>
              <a:buClr>
                <a:schemeClr val="lt1"/>
              </a:buClr>
              <a:buSzPts val="1500"/>
              <a:buNone/>
            </a:pPr>
            <a:r>
              <a:rPr lang="en" sz="1500"/>
              <a:t>Review the revision strategies sheet for organization.</a:t>
            </a:r>
            <a:endParaRPr/>
          </a:p>
          <a:p>
            <a:pPr indent="0" lvl="0" marL="0" rtl="0" algn="l">
              <a:lnSpc>
                <a:spcPct val="120000"/>
              </a:lnSpc>
              <a:spcBef>
                <a:spcPts val="800"/>
              </a:spcBef>
              <a:spcAft>
                <a:spcPts val="0"/>
              </a:spcAft>
              <a:buClr>
                <a:schemeClr val="lt1"/>
              </a:buClr>
              <a:buSzPts val="1500"/>
              <a:buNone/>
            </a:pPr>
            <a:r>
              <a:t/>
            </a:r>
            <a:endParaRPr sz="1500"/>
          </a:p>
        </p:txBody>
      </p:sp>
      <p:sp>
        <p:nvSpPr>
          <p:cNvPr id="358" name="Google Shape;358;p51"/>
          <p:cNvSpPr txBox="1"/>
          <p:nvPr>
            <p:ph idx="3" type="body"/>
          </p:nvPr>
        </p:nvSpPr>
        <p:spPr>
          <a:xfrm>
            <a:off x="7375621" y="4706046"/>
            <a:ext cx="1272900" cy="171900"/>
          </a:xfrm>
          <a:prstGeom prst="rect">
            <a:avLst/>
          </a:prstGeom>
          <a:noFill/>
          <a:ln>
            <a:noFill/>
          </a:ln>
        </p:spPr>
        <p:txBody>
          <a:bodyPr anchorCtr="0" anchor="t" bIns="34275" lIns="68575" spcFirstLastPara="1" rIns="68575" wrap="square" tIns="34275">
            <a:noAutofit/>
          </a:bodyPr>
          <a:lstStyle/>
          <a:p>
            <a:pPr indent="0" lvl="0" marL="0" rtl="0" algn="r">
              <a:lnSpc>
                <a:spcPct val="80000"/>
              </a:lnSpc>
              <a:spcBef>
                <a:spcPts val="0"/>
              </a:spcBef>
              <a:spcAft>
                <a:spcPts val="0"/>
              </a:spcAft>
              <a:buClr>
                <a:schemeClr val="dk1"/>
              </a:buClr>
              <a:buSzPts val="800"/>
              <a:buNone/>
            </a:pPr>
            <a:r>
              <a:rPr lang="en" sz="800"/>
              <a:t>2</a:t>
            </a:r>
            <a:endParaRPr/>
          </a:p>
        </p:txBody>
      </p:sp>
      <p:pic>
        <p:nvPicPr>
          <p:cNvPr id="359" name="Google Shape;359;p51"/>
          <p:cNvPicPr preferRelativeResize="0"/>
          <p:nvPr/>
        </p:nvPicPr>
        <p:blipFill>
          <a:blip r:embed="rId3">
            <a:alphaModFix/>
          </a:blip>
          <a:stretch>
            <a:fillRect/>
          </a:stretch>
        </p:blipFill>
        <p:spPr>
          <a:xfrm>
            <a:off x="5019275" y="134775"/>
            <a:ext cx="394161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65" name="Google Shape;365;p52"/>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First Draft </a:t>
            </a:r>
            <a:endParaRPr/>
          </a:p>
        </p:txBody>
      </p:sp>
      <p:sp>
        <p:nvSpPr>
          <p:cNvPr id="366" name="Google Shape;366;p52"/>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Review the suggested changes.</a:t>
            </a:r>
            <a:endParaRPr/>
          </a:p>
        </p:txBody>
      </p:sp>
      <p:sp>
        <p:nvSpPr>
          <p:cNvPr id="367" name="Google Shape;367;p52"/>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68" name="Google Shape;368;p52"/>
          <p:cNvPicPr preferRelativeResize="0"/>
          <p:nvPr/>
        </p:nvPicPr>
        <p:blipFill>
          <a:blip r:embed="rId3">
            <a:alphaModFix/>
          </a:blip>
          <a:stretch>
            <a:fillRect/>
          </a:stretch>
        </p:blipFill>
        <p:spPr>
          <a:xfrm>
            <a:off x="4416163" y="173500"/>
            <a:ext cx="4556437" cy="497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idx="1" type="body"/>
          </p:nvPr>
        </p:nvSpPr>
        <p:spPr>
          <a:xfrm>
            <a:off x="495601" y="2041921"/>
            <a:ext cx="2174100" cy="1059600"/>
          </a:xfrm>
          <a:prstGeom prst="rect">
            <a:avLst/>
          </a:prstGeom>
          <a:noFill/>
          <a:ln>
            <a:noFill/>
          </a:ln>
        </p:spPr>
        <p:txBody>
          <a:bodyPr anchorCtr="0" anchor="ctr" bIns="34275" lIns="0" spcFirstLastPara="1" rIns="0" wrap="square" tIns="34275">
            <a:noAutofit/>
          </a:bodyPr>
          <a:lstStyle/>
          <a:p>
            <a:pPr indent="0" lvl="0" marL="0" rtl="0" algn="l">
              <a:lnSpc>
                <a:spcPct val="100000"/>
              </a:lnSpc>
              <a:spcBef>
                <a:spcPts val="0"/>
              </a:spcBef>
              <a:spcAft>
                <a:spcPts val="1600"/>
              </a:spcAft>
              <a:buClr>
                <a:srgbClr val="212136"/>
              </a:buClr>
              <a:buSzPts val="2700"/>
              <a:buNone/>
            </a:pPr>
            <a:r>
              <a:rPr lang="en" sz="2700"/>
              <a:t>Sample Conference Record</a:t>
            </a:r>
            <a:endParaRPr sz="2700"/>
          </a:p>
        </p:txBody>
      </p:sp>
      <p:pic>
        <p:nvPicPr>
          <p:cNvPr id="375" name="Google Shape;375;p53"/>
          <p:cNvPicPr preferRelativeResize="0"/>
          <p:nvPr/>
        </p:nvPicPr>
        <p:blipFill>
          <a:blip r:embed="rId3">
            <a:alphaModFix/>
          </a:blip>
          <a:stretch>
            <a:fillRect/>
          </a:stretch>
        </p:blipFill>
        <p:spPr>
          <a:xfrm>
            <a:off x="3160500" y="1110738"/>
            <a:ext cx="5983500" cy="292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495602" y="1524749"/>
            <a:ext cx="3605700" cy="1211700"/>
          </a:xfrm>
          <a:prstGeom prst="rect">
            <a:avLst/>
          </a:prstGeom>
        </p:spPr>
        <p:txBody>
          <a:bodyPr anchorCtr="0" anchor="b" bIns="34275" lIns="0" spcFirstLastPara="1" rIns="0" wrap="square" tIns="34275">
            <a:noAutofit/>
          </a:bodyPr>
          <a:lstStyle/>
          <a:p>
            <a:pPr indent="0" lvl="0" marL="0" rtl="0" algn="l">
              <a:spcBef>
                <a:spcPts val="0"/>
              </a:spcBef>
              <a:spcAft>
                <a:spcPts val="0"/>
              </a:spcAft>
              <a:buNone/>
            </a:pPr>
            <a:r>
              <a:rPr lang="en"/>
              <a:t>Exemplar Revision</a:t>
            </a:r>
            <a:endParaRPr/>
          </a:p>
        </p:txBody>
      </p:sp>
      <p:sp>
        <p:nvSpPr>
          <p:cNvPr id="381" name="Google Shape;381;p54"/>
          <p:cNvSpPr txBox="1"/>
          <p:nvPr>
            <p:ph idx="1" type="subTitle"/>
          </p:nvPr>
        </p:nvSpPr>
        <p:spPr>
          <a:xfrm>
            <a:off x="495601" y="2914650"/>
            <a:ext cx="3605700" cy="1425300"/>
          </a:xfrm>
          <a:prstGeom prst="rect">
            <a:avLst/>
          </a:prstGeom>
        </p:spPr>
        <p:txBody>
          <a:bodyPr anchorCtr="0" anchor="t" bIns="34275" lIns="0" spcFirstLastPara="1" rIns="0" wrap="square" tIns="34275">
            <a:noAutofit/>
          </a:bodyPr>
          <a:lstStyle/>
          <a:p>
            <a:pPr indent="0" lvl="0" marL="0" rtl="0" algn="l">
              <a:spcBef>
                <a:spcPts val="800"/>
              </a:spcBef>
              <a:spcAft>
                <a:spcPts val="0"/>
              </a:spcAft>
              <a:buNone/>
            </a:pPr>
            <a:r>
              <a:rPr lang="en"/>
              <a:t>Assess the writer’s </a:t>
            </a:r>
            <a:r>
              <a:rPr lang="en"/>
              <a:t>revisions</a:t>
            </a:r>
            <a:r>
              <a:rPr lang="en"/>
              <a:t>.</a:t>
            </a:r>
            <a:endParaRPr/>
          </a:p>
        </p:txBody>
      </p:sp>
      <p:sp>
        <p:nvSpPr>
          <p:cNvPr id="382" name="Google Shape;382;p54"/>
          <p:cNvSpPr/>
          <p:nvPr>
            <p:ph idx="2" type="pic"/>
          </p:nvPr>
        </p:nvSpPr>
        <p:spPr>
          <a:xfrm>
            <a:off x="4782493" y="173488"/>
            <a:ext cx="4190100" cy="54225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t/>
            </a:r>
            <a:endParaRPr/>
          </a:p>
        </p:txBody>
      </p:sp>
      <p:sp>
        <p:nvSpPr>
          <p:cNvPr id="383" name="Google Shape;383;p54"/>
          <p:cNvSpPr txBox="1"/>
          <p:nvPr>
            <p:ph idx="3" type="body"/>
          </p:nvPr>
        </p:nvSpPr>
        <p:spPr>
          <a:xfrm>
            <a:off x="7375621" y="4706046"/>
            <a:ext cx="1272900" cy="171900"/>
          </a:xfrm>
          <a:prstGeom prst="rect">
            <a:avLst/>
          </a:prstGeom>
        </p:spPr>
        <p:txBody>
          <a:bodyPr anchorCtr="0" anchor="t" bIns="34275" lIns="68575" spcFirstLastPara="1" rIns="68575" wrap="square" tIns="34275">
            <a:noAutofit/>
          </a:bodyPr>
          <a:lstStyle/>
          <a:p>
            <a:pPr indent="0" lvl="0" marL="0" rtl="0" algn="r">
              <a:spcBef>
                <a:spcPts val="800"/>
              </a:spcBef>
              <a:spcAft>
                <a:spcPts val="0"/>
              </a:spcAft>
              <a:buNone/>
            </a:pPr>
            <a:r>
              <a:t/>
            </a:r>
            <a:endParaRPr/>
          </a:p>
        </p:txBody>
      </p:sp>
      <p:pic>
        <p:nvPicPr>
          <p:cNvPr id="384" name="Google Shape;384;p54"/>
          <p:cNvPicPr preferRelativeResize="0"/>
          <p:nvPr/>
        </p:nvPicPr>
        <p:blipFill>
          <a:blip r:embed="rId3">
            <a:alphaModFix/>
          </a:blip>
          <a:stretch>
            <a:fillRect/>
          </a:stretch>
        </p:blipFill>
        <p:spPr>
          <a:xfrm>
            <a:off x="4613660" y="173500"/>
            <a:ext cx="4358939" cy="49699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