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Roboto Slab"/>
      <p:regular r:id="rId17"/>
      <p:bold r:id="rId18"/>
    </p:embeddedFont>
    <p:embeddedFont>
      <p:font typeface="Roboto"/>
      <p:regular r:id="rId19"/>
      <p:bold r:id="rId20"/>
      <p:italic r:id="rId21"/>
      <p:boldItalic r:id="rId22"/>
    </p:embeddedFont>
    <p:embeddedFont>
      <p:font typeface="Roboto Light"/>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h0cZkhjZVgcAwNXVguCYvYp0Td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RobotoLight-bold.fntdata"/><Relationship Id="rId23" Type="http://schemas.openxmlformats.org/officeDocument/2006/relationships/font" Target="fonts/RobotoLigh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Light-boldItalic.fntdata"/><Relationship Id="rId25" Type="http://schemas.openxmlformats.org/officeDocument/2006/relationships/font" Target="fonts/RobotoLight-italic.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Slab-regular.fntdata"/><Relationship Id="rId16" Type="http://schemas.openxmlformats.org/officeDocument/2006/relationships/slide" Target="slides/slide12.xml"/><Relationship Id="rId19" Type="http://schemas.openxmlformats.org/officeDocument/2006/relationships/font" Target="fonts/Roboto-regular.fntdata"/><Relationship Id="rId18" Type="http://schemas.openxmlformats.org/officeDocument/2006/relationships/font" Target="fonts/RobotoSlab-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1"/>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10: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Clr>
                <a:srgbClr val="58595B"/>
              </a:buClr>
              <a:buSzPts val="1100"/>
              <a:buFont typeface="Roboto Light"/>
              <a:buNone/>
            </a:pPr>
            <a:r>
              <a:rPr i="1" lang="en-US">
                <a:solidFill>
                  <a:srgbClr val="58595B"/>
                </a:solidFill>
                <a:latin typeface="Roboto Light"/>
                <a:ea typeface="Roboto Light"/>
                <a:cs typeface="Roboto Light"/>
                <a:sym typeface="Roboto Light"/>
              </a:rPr>
              <a:t>Let’s look at this example again.  This paragraph introduces the photo with a summary of the image. The sentence highlighted in red makes the claim.  The claim is supported by one reason. The details, highlighted in yellow, are the evidence, and the orange reasoning is an explanation of how the evidence connects to the claim.</a:t>
            </a:r>
            <a:endParaRPr>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Calibri"/>
              <a:buNone/>
            </a:pPr>
            <a:r>
              <a:t/>
            </a:r>
            <a:endParaRPr>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calls on students in large group and asks students to make a different claim about the photograph, either new or from the entry ticket.</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“Can you make a different argument about the emotion conveyed in this image?” </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asks students to support the new claim using details from the photo and to explain how the details suggest that meaning. </a:t>
            </a:r>
            <a:endParaRPr/>
          </a:p>
          <a:p>
            <a:pPr indent="0" lvl="0" marL="0" rtl="0" algn="l">
              <a:spcBef>
                <a:spcPts val="0"/>
              </a:spcBef>
              <a:spcAft>
                <a:spcPts val="0"/>
              </a:spcAft>
              <a:buNone/>
            </a:pPr>
            <a:r>
              <a:t/>
            </a:r>
            <a:endParaRPr/>
          </a:p>
        </p:txBody>
      </p:sp>
      <p:sp>
        <p:nvSpPr>
          <p:cNvPr id="322" name="Google Shape;32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11: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Distribute activity and divide students into pairs or groups. Explain the activity.</a:t>
            </a:r>
            <a:endParaRPr/>
          </a:p>
          <a:p>
            <a:pPr indent="0" lvl="0" marL="0" rtl="0" algn="l">
              <a:spcBef>
                <a:spcPts val="0"/>
              </a:spcBef>
              <a:spcAft>
                <a:spcPts val="0"/>
              </a:spcAft>
              <a:buClr>
                <a:schemeClr val="dk1"/>
              </a:buClr>
              <a:buSzPts val="1100"/>
              <a:buFont typeface="Arial"/>
              <a:buNone/>
            </a:pPr>
            <a:r>
              <a:t/>
            </a:r>
            <a:endParaRPr>
              <a:solidFill>
                <a:srgbClr val="5C666E"/>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C666E"/>
                </a:solidFill>
                <a:latin typeface="Roboto Light"/>
                <a:ea typeface="Roboto Light"/>
                <a:cs typeface="Roboto Light"/>
                <a:sym typeface="Roboto Light"/>
              </a:rPr>
              <a:t>Now we will do the same thing in groups using another image. In the first step you’ll do the image analysis and in the second step you’ll work together to write a one-paragraph argument.</a:t>
            </a:r>
            <a:endParaRPr/>
          </a:p>
          <a:p>
            <a:pPr indent="0" lvl="0" marL="457200" rtl="0" algn="l">
              <a:spcBef>
                <a:spcPts val="0"/>
              </a:spcBef>
              <a:spcAft>
                <a:spcPts val="0"/>
              </a:spcAft>
              <a:buClr>
                <a:schemeClr val="dk1"/>
              </a:buClr>
              <a:buSzPts val="1100"/>
              <a:buFont typeface="Arial"/>
              <a:buNone/>
            </a:pPr>
            <a:r>
              <a:t/>
            </a:r>
            <a:endParaRPr i="1">
              <a:solidFill>
                <a:srgbClr val="5C666E"/>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Teacher will circulate to support students.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356" name="Google Shape;35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12: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marR="22860" rtl="0" algn="l">
              <a:lnSpc>
                <a:spcPct val="115000"/>
              </a:lnSpc>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Teacher will direct students to work individually to write another paragraph.</a:t>
            </a:r>
            <a:endParaRPr/>
          </a:p>
          <a:p>
            <a:pPr indent="0" lvl="0" marL="0" marR="22860" rtl="0" algn="l">
              <a:lnSpc>
                <a:spcPct val="115000"/>
              </a:lnSpc>
              <a:spcBef>
                <a:spcPts val="0"/>
              </a:spcBef>
              <a:spcAft>
                <a:spcPts val="0"/>
              </a:spcAft>
              <a:buClr>
                <a:schemeClr val="dk1"/>
              </a:buClr>
              <a:buSzPts val="1100"/>
              <a:buFont typeface="Arial"/>
              <a:buNone/>
            </a:pPr>
            <a:r>
              <a:t/>
            </a:r>
            <a:endParaRPr>
              <a:solidFill>
                <a:srgbClr val="5C666E"/>
              </a:solidFill>
              <a:latin typeface="Roboto Light"/>
              <a:ea typeface="Roboto Light"/>
              <a:cs typeface="Roboto Light"/>
              <a:sym typeface="Roboto Light"/>
            </a:endParaRPr>
          </a:p>
          <a:p>
            <a:pPr indent="0" lvl="0" marL="457200" marR="22860" rtl="0" algn="l">
              <a:lnSpc>
                <a:spcPct val="115000"/>
              </a:lnSpc>
              <a:spcBef>
                <a:spcPts val="0"/>
              </a:spcBef>
              <a:spcAft>
                <a:spcPts val="0"/>
              </a:spcAft>
              <a:buClr>
                <a:schemeClr val="dk1"/>
              </a:buClr>
              <a:buSzPts val="1100"/>
              <a:buFont typeface="Arial"/>
              <a:buNone/>
            </a:pPr>
            <a:r>
              <a:rPr i="1" lang="en-US">
                <a:solidFill>
                  <a:srgbClr val="5C666E"/>
                </a:solidFill>
                <a:latin typeface="Roboto Light"/>
                <a:ea typeface="Roboto Light"/>
                <a:cs typeface="Roboto Light"/>
                <a:sym typeface="Roboto Light"/>
              </a:rPr>
              <a:t>Now that you’ve carefully analyzed the details in the image, find another reason that supports your claim and provide evidence.  Or make a different claim about the image and support it with a new reason and evidence.</a:t>
            </a:r>
            <a:endParaRPr>
              <a:solidFill>
                <a:srgbClr val="5C666E"/>
              </a:solidFill>
              <a:latin typeface="Roboto Light"/>
              <a:ea typeface="Roboto Light"/>
              <a:cs typeface="Roboto Light"/>
              <a:sym typeface="Roboto Light"/>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364" name="Google Shape;36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2: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3: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Upon completion of activity, teacher should invite students to turn and talk to a neighbor to discuss answers.</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Discuss your answers with your neighbor. If you disagree, explain in greater detail how you came up with your answers.  Using specific details from the image can make your answers more powerful. Remember, your interpretation is your own.</a:t>
            </a:r>
            <a:endParaRPr/>
          </a:p>
          <a:p>
            <a:pPr indent="0" lvl="0" marL="0" marR="0" rtl="0" algn="l">
              <a:lnSpc>
                <a:spcPct val="100000"/>
              </a:lnSpc>
              <a:spcBef>
                <a:spcPts val="0"/>
              </a:spcBef>
              <a:spcAft>
                <a:spcPts val="0"/>
              </a:spcAft>
              <a:buClr>
                <a:schemeClr val="dk1"/>
              </a:buClr>
              <a:buSzPts val="1200"/>
              <a:buFont typeface="Calibri"/>
              <a:buNone/>
            </a:pPr>
            <a:r>
              <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p>
        </p:txBody>
      </p:sp>
      <p:sp>
        <p:nvSpPr>
          <p:cNvPr id="216" name="Google Shape;21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4: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will set the purpose for the day by describing what will be covered.</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The activity you just completed is going to help you make an </a:t>
            </a:r>
            <a:r>
              <a:rPr lang="en-US">
                <a:solidFill>
                  <a:srgbClr val="58595B"/>
                </a:solidFill>
                <a:latin typeface="Roboto Light"/>
                <a:ea typeface="Roboto Light"/>
                <a:cs typeface="Roboto Light"/>
                <a:sym typeface="Roboto Light"/>
              </a:rPr>
              <a:t>argument</a:t>
            </a:r>
            <a:r>
              <a:rPr i="1" lang="en-US">
                <a:solidFill>
                  <a:srgbClr val="58595B"/>
                </a:solidFill>
                <a:latin typeface="Roboto Light"/>
                <a:ea typeface="Roboto Light"/>
                <a:cs typeface="Roboto Light"/>
                <a:sym typeface="Roboto Light"/>
              </a:rPr>
              <a:t> about the photograph. In order to make a good argument, it’s helpful to understand some key terms for the components of an argument. So today, we’re going to learn first, what an argument is, and second, a common vocabulary for creating and discussing arguments.</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spcBef>
                <a:spcPts val="0"/>
              </a:spcBef>
              <a:spcAft>
                <a:spcPts val="0"/>
              </a:spcAft>
              <a:buNone/>
            </a:pPr>
            <a:r>
              <a:t/>
            </a:r>
            <a:endParaRPr/>
          </a:p>
        </p:txBody>
      </p:sp>
      <p:sp>
        <p:nvSpPr>
          <p:cNvPr id="224" name="Google Shape;22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5: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58595B"/>
              </a:buClr>
              <a:buSzPts val="1100"/>
              <a:buFont typeface="Roboto Light"/>
              <a:buNone/>
            </a:pPr>
            <a:r>
              <a:rPr lang="en-US">
                <a:solidFill>
                  <a:srgbClr val="58595B"/>
                </a:solidFill>
                <a:latin typeface="Roboto Light"/>
                <a:ea typeface="Roboto Light"/>
                <a:cs typeface="Roboto Light"/>
                <a:sym typeface="Roboto Light"/>
              </a:rPr>
              <a:t>Teacher will present concepts in the context of a review of the entry ticket.</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Calibri"/>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In the entry ticket you answered a few questions about an image.  The first question simply asked you to summarize what you saw. We’ll come back to that.  </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The second question asked you to interpret what you saw and to make a statement describing the “</a:t>
            </a:r>
            <a:r>
              <a:rPr i="1" lang="en-US">
                <a:solidFill>
                  <a:srgbClr val="5B5B5B"/>
                </a:solidFill>
                <a:latin typeface="Roboto Light"/>
                <a:ea typeface="Roboto Light"/>
                <a:cs typeface="Roboto Light"/>
                <a:sym typeface="Roboto Light"/>
              </a:rPr>
              <a:t>emotions, thoughts, observations, or themes” in the photo. Your response to this question is an argument: you have interpreted the photo one way, but someone else might interpret it another way.</a:t>
            </a:r>
            <a:endParaRPr/>
          </a:p>
          <a:p>
            <a:pPr indent="0" lvl="0" marL="457200" rtl="0" algn="l">
              <a:spcBef>
                <a:spcPts val="0"/>
              </a:spcBef>
              <a:spcAft>
                <a:spcPts val="0"/>
              </a:spcAft>
              <a:buClr>
                <a:schemeClr val="dk1"/>
              </a:buClr>
              <a:buSzPts val="1100"/>
              <a:buFont typeface="Arial"/>
              <a:buNone/>
            </a:pPr>
            <a:r>
              <a:t/>
            </a:r>
            <a:endParaRPr i="1">
              <a:solidFill>
                <a:srgbClr val="5B5B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B5B5B"/>
                </a:solidFill>
                <a:latin typeface="Roboto Light"/>
                <a:ea typeface="Roboto Light"/>
                <a:cs typeface="Roboto Light"/>
                <a:sym typeface="Roboto Light"/>
              </a:rPr>
              <a:t>An argument is something we make—it could be an essay, a video, a song, a picture, etc.—to persuade or convince others of our position on an issue.  In this case, the “issue” is the meaning of the photograph. We make an argument to help others understand our ideas.</a:t>
            </a:r>
            <a:endParaRPr/>
          </a:p>
          <a:p>
            <a:pPr indent="0" lvl="0" marL="0" rtl="0" algn="l">
              <a:spcBef>
                <a:spcPts val="0"/>
              </a:spcBef>
              <a:spcAft>
                <a:spcPts val="0"/>
              </a:spcAft>
              <a:buNone/>
            </a:pPr>
            <a:r>
              <a:t/>
            </a:r>
            <a:endParaRPr/>
          </a:p>
        </p:txBody>
      </p:sp>
      <p:sp>
        <p:nvSpPr>
          <p:cNvPr id="232" name="Google Shape;23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6: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will connect argumentation vocabulary words to rubric categories used for Revision Assistant automated scoring.</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There are terms you can learn to help you think about and describe arguments that you want to make, and these same terms will help you understand the rubric that we’re working with for our argumentative essays. For example,</a:t>
            </a:r>
            <a:endParaRPr/>
          </a:p>
          <a:p>
            <a:pPr indent="-298450" lvl="0" marL="914400" rtl="0" algn="l">
              <a:spcBef>
                <a:spcPts val="0"/>
              </a:spcBef>
              <a:spcAft>
                <a:spcPts val="0"/>
              </a:spcAft>
              <a:buClr>
                <a:srgbClr val="58595B"/>
              </a:buClr>
              <a:buSzPts val="1100"/>
              <a:buFont typeface="Roboto Light"/>
              <a:buChar char="●"/>
            </a:pPr>
            <a:r>
              <a:rPr i="1" lang="en-US">
                <a:solidFill>
                  <a:srgbClr val="58595B"/>
                </a:solidFill>
                <a:latin typeface="Roboto Light"/>
                <a:ea typeface="Roboto Light"/>
                <a:cs typeface="Roboto Light"/>
                <a:sym typeface="Roboto Light"/>
              </a:rPr>
              <a:t>for the </a:t>
            </a:r>
            <a:r>
              <a:rPr lang="en-US">
                <a:solidFill>
                  <a:srgbClr val="58595B"/>
                </a:solidFill>
                <a:latin typeface="Roboto Light"/>
                <a:ea typeface="Roboto Light"/>
                <a:cs typeface="Roboto Light"/>
                <a:sym typeface="Roboto Light"/>
              </a:rPr>
              <a:t>Claim and Focus</a:t>
            </a:r>
            <a:r>
              <a:rPr i="1" lang="en-US">
                <a:solidFill>
                  <a:srgbClr val="58595B"/>
                </a:solidFill>
                <a:latin typeface="Roboto Light"/>
                <a:ea typeface="Roboto Light"/>
                <a:cs typeface="Roboto Light"/>
                <a:sym typeface="Roboto Light"/>
              </a:rPr>
              <a:t> rubric category, you need to understand what a </a:t>
            </a:r>
            <a:r>
              <a:rPr lang="en-US">
                <a:solidFill>
                  <a:srgbClr val="58595B"/>
                </a:solidFill>
                <a:latin typeface="Roboto Light"/>
                <a:ea typeface="Roboto Light"/>
                <a:cs typeface="Roboto Light"/>
                <a:sym typeface="Roboto Light"/>
              </a:rPr>
              <a:t>Claim</a:t>
            </a:r>
            <a:r>
              <a:rPr i="1" lang="en-US">
                <a:solidFill>
                  <a:srgbClr val="58595B"/>
                </a:solidFill>
                <a:latin typeface="Roboto Light"/>
                <a:ea typeface="Roboto Light"/>
                <a:cs typeface="Roboto Light"/>
                <a:sym typeface="Roboto Light"/>
              </a:rPr>
              <a:t> is and what </a:t>
            </a:r>
            <a:r>
              <a:rPr lang="en-US">
                <a:solidFill>
                  <a:srgbClr val="58595B"/>
                </a:solidFill>
                <a:latin typeface="Roboto Light"/>
                <a:ea typeface="Roboto Light"/>
                <a:cs typeface="Roboto Light"/>
                <a:sym typeface="Roboto Light"/>
              </a:rPr>
              <a:t>Reasons</a:t>
            </a:r>
            <a:r>
              <a:rPr i="1" lang="en-US">
                <a:solidFill>
                  <a:srgbClr val="58595B"/>
                </a:solidFill>
                <a:latin typeface="Roboto Light"/>
                <a:ea typeface="Roboto Light"/>
                <a:cs typeface="Roboto Light"/>
                <a:sym typeface="Roboto Light"/>
              </a:rPr>
              <a:t> are in order to understand how reasons help us maintain focus on our claim. </a:t>
            </a:r>
            <a:endParaRPr/>
          </a:p>
          <a:p>
            <a:pPr indent="-298450" lvl="0" marL="914400" rtl="0" algn="l">
              <a:spcBef>
                <a:spcPts val="0"/>
              </a:spcBef>
              <a:spcAft>
                <a:spcPts val="0"/>
              </a:spcAft>
              <a:buClr>
                <a:srgbClr val="58595B"/>
              </a:buClr>
              <a:buSzPts val="1100"/>
              <a:buFont typeface="Roboto Light"/>
              <a:buChar char="●"/>
            </a:pPr>
            <a:r>
              <a:rPr i="1" lang="en-US">
                <a:solidFill>
                  <a:srgbClr val="58595B"/>
                </a:solidFill>
                <a:latin typeface="Roboto Light"/>
                <a:ea typeface="Roboto Light"/>
                <a:cs typeface="Roboto Light"/>
                <a:sym typeface="Roboto Light"/>
              </a:rPr>
              <a:t>for the </a:t>
            </a:r>
            <a:r>
              <a:rPr lang="en-US">
                <a:solidFill>
                  <a:srgbClr val="58595B"/>
                </a:solidFill>
                <a:latin typeface="Roboto Light"/>
                <a:ea typeface="Roboto Light"/>
                <a:cs typeface="Roboto Light"/>
                <a:sym typeface="Roboto Light"/>
              </a:rPr>
              <a:t>Support and Evidence</a:t>
            </a:r>
            <a:r>
              <a:rPr i="1" lang="en-US">
                <a:solidFill>
                  <a:srgbClr val="58595B"/>
                </a:solidFill>
                <a:latin typeface="Roboto Light"/>
                <a:ea typeface="Roboto Light"/>
                <a:cs typeface="Roboto Light"/>
                <a:sym typeface="Roboto Light"/>
              </a:rPr>
              <a:t> category, you need to understand what </a:t>
            </a:r>
            <a:r>
              <a:rPr lang="en-US">
                <a:solidFill>
                  <a:srgbClr val="58595B"/>
                </a:solidFill>
                <a:latin typeface="Roboto Light"/>
                <a:ea typeface="Roboto Light"/>
                <a:cs typeface="Roboto Light"/>
                <a:sym typeface="Roboto Light"/>
              </a:rPr>
              <a:t>Evidence</a:t>
            </a:r>
            <a:r>
              <a:rPr i="1" lang="en-US">
                <a:solidFill>
                  <a:srgbClr val="58595B"/>
                </a:solidFill>
                <a:latin typeface="Roboto Light"/>
                <a:ea typeface="Roboto Light"/>
                <a:cs typeface="Roboto Light"/>
                <a:sym typeface="Roboto Light"/>
              </a:rPr>
              <a:t> is and how </a:t>
            </a:r>
            <a:r>
              <a:rPr lang="en-US">
                <a:solidFill>
                  <a:srgbClr val="58595B"/>
                </a:solidFill>
                <a:latin typeface="Roboto Light"/>
                <a:ea typeface="Roboto Light"/>
                <a:cs typeface="Roboto Light"/>
                <a:sym typeface="Roboto Light"/>
              </a:rPr>
              <a:t>Reasoning</a:t>
            </a:r>
            <a:r>
              <a:rPr i="1" lang="en-US">
                <a:solidFill>
                  <a:srgbClr val="58595B"/>
                </a:solidFill>
                <a:latin typeface="Roboto Light"/>
                <a:ea typeface="Roboto Light"/>
                <a:cs typeface="Roboto Light"/>
                <a:sym typeface="Roboto Light"/>
              </a:rPr>
              <a:t> is used along with evidence to prove your reasons.</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This kind of vocabulary will also help you better understand </a:t>
            </a:r>
            <a:r>
              <a:rPr lang="en-US">
                <a:solidFill>
                  <a:srgbClr val="58595B"/>
                </a:solidFill>
                <a:latin typeface="Roboto Light"/>
                <a:ea typeface="Roboto Light"/>
                <a:cs typeface="Roboto Light"/>
                <a:sym typeface="Roboto Light"/>
              </a:rPr>
              <a:t>organization</a:t>
            </a:r>
            <a:r>
              <a:rPr i="1" lang="en-US">
                <a:solidFill>
                  <a:srgbClr val="58595B"/>
                </a:solidFill>
                <a:latin typeface="Roboto Light"/>
                <a:ea typeface="Roboto Light"/>
                <a:cs typeface="Roboto Light"/>
                <a:sym typeface="Roboto Light"/>
              </a:rPr>
              <a:t> and </a:t>
            </a:r>
            <a:r>
              <a:rPr lang="en-US">
                <a:solidFill>
                  <a:srgbClr val="58595B"/>
                </a:solidFill>
                <a:latin typeface="Roboto Light"/>
                <a:ea typeface="Roboto Light"/>
                <a:cs typeface="Roboto Light"/>
                <a:sym typeface="Roboto Light"/>
              </a:rPr>
              <a:t>language and style</a:t>
            </a:r>
            <a:r>
              <a:rPr i="1" lang="en-US">
                <a:solidFill>
                  <a:srgbClr val="58595B"/>
                </a:solidFill>
                <a:latin typeface="Roboto Light"/>
                <a:ea typeface="Roboto Light"/>
                <a:cs typeface="Roboto Light"/>
                <a:sym typeface="Roboto Light"/>
              </a:rPr>
              <a:t>.  We will touch on these concepts today and explore them in greater depth later in the unit</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239" name="Google Shape;23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7: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There is a helpful acronym that you can use to think about your arguments: CERCA, which stands for Claim, Evidence, Reasoning, Counterargument, and Audience. Think of these terms as your vocabulary for making arguments.</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describes CERCA components using slide 7 contents.</a:t>
            </a:r>
            <a:endParaRPr/>
          </a:p>
          <a:p>
            <a:pPr indent="0" lvl="0" marL="0" marR="76200" rtl="0" algn="l">
              <a:lnSpc>
                <a:spcPct val="115000"/>
              </a:lnSpc>
              <a:spcBef>
                <a:spcPts val="500"/>
              </a:spcBef>
              <a:spcAft>
                <a:spcPts val="0"/>
              </a:spcAft>
              <a:buClr>
                <a:schemeClr val="dk1"/>
              </a:buClr>
              <a:buSzPts val="1200"/>
              <a:buFont typeface="Calibri"/>
              <a:buNone/>
            </a:pPr>
            <a:r>
              <a:t/>
            </a:r>
            <a:endParaRPr>
              <a:solidFill>
                <a:schemeClr val="dk1"/>
              </a:solidFill>
            </a:endParaRPr>
          </a:p>
          <a:p>
            <a:pPr indent="0" lvl="0" marL="0" rtl="0" algn="l">
              <a:spcBef>
                <a:spcPts val="500"/>
              </a:spcBef>
              <a:spcAft>
                <a:spcPts val="0"/>
              </a:spcAft>
              <a:buNone/>
            </a:pPr>
            <a:r>
              <a:t/>
            </a:r>
            <a:endParaRPr/>
          </a:p>
          <a:p>
            <a:pPr indent="0" lvl="0" marL="0" rtl="0" algn="l">
              <a:spcBef>
                <a:spcPts val="0"/>
              </a:spcBef>
              <a:spcAft>
                <a:spcPts val="0"/>
              </a:spcAft>
              <a:buNone/>
            </a:pPr>
            <a:r>
              <a:t/>
            </a:r>
            <a:endParaRPr/>
          </a:p>
        </p:txBody>
      </p:sp>
      <p:sp>
        <p:nvSpPr>
          <p:cNvPr id="258" name="Google Shape;25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8: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8595B"/>
              </a:buClr>
              <a:buSzPts val="1200"/>
              <a:buFont typeface="Roboto Light"/>
              <a:buNone/>
            </a:pPr>
            <a:r>
              <a:rPr i="1" lang="en-US">
                <a:solidFill>
                  <a:srgbClr val="58595B"/>
                </a:solidFill>
                <a:latin typeface="Roboto Light"/>
                <a:ea typeface="Roboto Light"/>
                <a:cs typeface="Roboto Light"/>
                <a:sym typeface="Roboto Light"/>
              </a:rPr>
              <a:t>These parts fit together to create an argument, as you see here.  A strong argument begins with an introduction and claim, is supported by multiple reasons, each with evidence and reasoning, and ends with a conclusion.  Knowing our audience helps us use appropriate language and style, and acknowledging counterarguments throughout our essay helps make our argument stronger.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74" name="Google Shape;27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9: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returns to the entry ticket to label the parts of the argument applied to the image</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Let’s go back to the entry ticket and discuss the answer you found. </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First, who can share their answer to the first question? What is shown in the image?</a:t>
            </a:r>
            <a:endParaRPr i="1">
              <a:solidFill>
                <a:srgbClr val="58595B"/>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should elicit contributions describing factual details from the image, details that don’t require interpretation.  For example, there are 13 children pictured. One is holding a flag. The boys are gathered around the flag. The flag has 48 stars. The clothing the boys wear doesn’t look like kids’ clothing today. </a:t>
            </a:r>
            <a:br>
              <a:rPr lang="en-US">
                <a:solidFill>
                  <a:srgbClr val="58595B"/>
                </a:solidFill>
                <a:latin typeface="Roboto Light"/>
                <a:ea typeface="Roboto Light"/>
                <a:cs typeface="Roboto Light"/>
                <a:sym typeface="Roboto Light"/>
              </a:rPr>
            </a:b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Now let’s look at the second question: “</a:t>
            </a:r>
            <a:r>
              <a:rPr i="1" lang="en-US">
                <a:solidFill>
                  <a:srgbClr val="5B5B5B"/>
                </a:solidFill>
                <a:latin typeface="Roboto Light"/>
                <a:ea typeface="Roboto Light"/>
                <a:cs typeface="Roboto Light"/>
                <a:sym typeface="Roboto Light"/>
              </a:rPr>
              <a:t>What emotions, thoughts, observations, or themes is the photographer capturing in the photo?” Who would like to share their “one statement”?</a:t>
            </a:r>
            <a:endParaRPr i="1">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calls on student or teacher models making a claim about the photo.  For example, </a:t>
            </a:r>
            <a:r>
              <a:rPr i="1" lang="en-US">
                <a:solidFill>
                  <a:srgbClr val="58595B"/>
                </a:solidFill>
                <a:latin typeface="Roboto Light"/>
                <a:ea typeface="Roboto Light"/>
                <a:cs typeface="Roboto Light"/>
                <a:sym typeface="Roboto Light"/>
              </a:rPr>
              <a:t>“The boys in the image are showing pride for their country during a time of war.”</a:t>
            </a:r>
            <a:endParaRPr/>
          </a:p>
          <a:p>
            <a:pPr indent="0" lvl="0" marL="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This statement is the </a:t>
            </a:r>
            <a:r>
              <a:rPr i="1" lang="en-US" u="sng">
                <a:solidFill>
                  <a:srgbClr val="58595B"/>
                </a:solidFill>
                <a:latin typeface="Roboto Light"/>
                <a:ea typeface="Roboto Light"/>
                <a:cs typeface="Roboto Light"/>
                <a:sym typeface="Roboto Light"/>
              </a:rPr>
              <a:t>Claim</a:t>
            </a:r>
            <a:r>
              <a:rPr i="1" lang="en-US">
                <a:solidFill>
                  <a:srgbClr val="58595B"/>
                </a:solidFill>
                <a:latin typeface="Roboto Light"/>
                <a:ea typeface="Roboto Light"/>
                <a:cs typeface="Roboto Light"/>
                <a:sym typeface="Roboto Light"/>
              </a:rPr>
              <a:t>. Your claim is your arguable stance that you’ll support with details from the image.  Others might disagree or make a different claim. </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Let’s see if we can support this claim with a reason: “The boys in the image are showing pride for their country.” One </a:t>
            </a:r>
            <a:r>
              <a:rPr i="1" lang="en-US" u="sng">
                <a:solidFill>
                  <a:srgbClr val="58595B"/>
                </a:solidFill>
                <a:latin typeface="Roboto Light"/>
                <a:ea typeface="Roboto Light"/>
                <a:cs typeface="Roboto Light"/>
                <a:sym typeface="Roboto Light"/>
              </a:rPr>
              <a:t>Reason</a:t>
            </a:r>
            <a:r>
              <a:rPr i="1" lang="en-US">
                <a:solidFill>
                  <a:srgbClr val="58595B"/>
                </a:solidFill>
                <a:latin typeface="Roboto Light"/>
                <a:ea typeface="Roboto Light"/>
                <a:cs typeface="Roboto Light"/>
                <a:sym typeface="Roboto Light"/>
              </a:rPr>
              <a:t> for this could be that the boys are all showing respect with their body language. What </a:t>
            </a:r>
            <a:r>
              <a:rPr i="1" lang="en-US" u="sng">
                <a:solidFill>
                  <a:srgbClr val="58595B"/>
                </a:solidFill>
                <a:latin typeface="Roboto Light"/>
                <a:ea typeface="Roboto Light"/>
                <a:cs typeface="Roboto Light"/>
                <a:sym typeface="Roboto Light"/>
              </a:rPr>
              <a:t>Evidence</a:t>
            </a:r>
            <a:r>
              <a:rPr i="1" lang="en-US">
                <a:solidFill>
                  <a:srgbClr val="58595B"/>
                </a:solidFill>
                <a:latin typeface="Roboto Light"/>
                <a:ea typeface="Roboto Light"/>
                <a:cs typeface="Roboto Light"/>
                <a:sym typeface="Roboto Light"/>
              </a:rPr>
              <a:t> can we point to in the text to support this reason?</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models or calls on students to describe details in the photo to support the reason. For example,</a:t>
            </a:r>
            <a:endParaRPr/>
          </a:p>
          <a:p>
            <a:pPr indent="-298450" lvl="0" marL="914400" rtl="0" algn="l">
              <a:spcBef>
                <a:spcPts val="0"/>
              </a:spcBef>
              <a:spcAft>
                <a:spcPts val="0"/>
              </a:spcAft>
              <a:buClr>
                <a:srgbClr val="58595B"/>
              </a:buClr>
              <a:buSzPts val="1100"/>
              <a:buFont typeface="Roboto Light"/>
              <a:buChar char="●"/>
            </a:pPr>
            <a:r>
              <a:rPr i="1" lang="en-US">
                <a:solidFill>
                  <a:srgbClr val="58595B"/>
                </a:solidFill>
                <a:latin typeface="Roboto Light"/>
                <a:ea typeface="Roboto Light"/>
                <a:cs typeface="Roboto Light"/>
                <a:sym typeface="Roboto Light"/>
              </a:rPr>
              <a:t>Boys are gathered around, and facing the flag.</a:t>
            </a:r>
            <a:endParaRPr/>
          </a:p>
          <a:p>
            <a:pPr indent="-298450" lvl="0" marL="914400" rtl="0" algn="l">
              <a:spcBef>
                <a:spcPts val="0"/>
              </a:spcBef>
              <a:spcAft>
                <a:spcPts val="0"/>
              </a:spcAft>
              <a:buClr>
                <a:srgbClr val="58595B"/>
              </a:buClr>
              <a:buSzPts val="1100"/>
              <a:buFont typeface="Roboto Light"/>
              <a:buChar char="●"/>
            </a:pPr>
            <a:r>
              <a:rPr i="1" lang="en-US">
                <a:solidFill>
                  <a:srgbClr val="58595B"/>
                </a:solidFill>
                <a:latin typeface="Roboto Light"/>
                <a:ea typeface="Roboto Light"/>
                <a:cs typeface="Roboto Light"/>
                <a:sym typeface="Roboto Light"/>
              </a:rPr>
              <a:t>Boys have hands over hearts.</a:t>
            </a:r>
            <a:endParaRPr/>
          </a:p>
          <a:p>
            <a:pPr indent="-298450" lvl="0" marL="914400" rtl="0" algn="l">
              <a:spcBef>
                <a:spcPts val="0"/>
              </a:spcBef>
              <a:spcAft>
                <a:spcPts val="0"/>
              </a:spcAft>
              <a:buClr>
                <a:srgbClr val="58595B"/>
              </a:buClr>
              <a:buSzPts val="1100"/>
              <a:buFont typeface="Roboto Light"/>
              <a:buChar char="●"/>
            </a:pPr>
            <a:r>
              <a:rPr i="1" lang="en-US">
                <a:solidFill>
                  <a:srgbClr val="58595B"/>
                </a:solidFill>
                <a:latin typeface="Roboto Light"/>
                <a:ea typeface="Roboto Light"/>
                <a:cs typeface="Roboto Light"/>
                <a:sym typeface="Roboto Light"/>
              </a:rPr>
              <a:t>Many of the boys are looking right at the flag.</a:t>
            </a:r>
            <a:endParaRPr/>
          </a:p>
          <a:p>
            <a:pPr indent="0" lvl="0" marL="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models or calls on students to provide reasoning to explain how details (evidence) support reason and claim. For example,</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From these details we can see that the boys take this ritual seriously and are paying full attention to the ceremony, not just going through the motions because they have to.  </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p>
        </p:txBody>
      </p:sp>
      <p:sp>
        <p:nvSpPr>
          <p:cNvPr id="314" name="Google Shape;31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6C49A2"/>
        </a:solidFill>
      </p:bgPr>
    </p:bg>
    <p:spTree>
      <p:nvGrpSpPr>
        <p:cNvPr id="15" name="Shape 15"/>
        <p:cNvGrpSpPr/>
        <p:nvPr/>
      </p:nvGrpSpPr>
      <p:grpSpPr>
        <a:xfrm>
          <a:off x="0" y="0"/>
          <a:ext cx="0" cy="0"/>
          <a:chOff x="0" y="0"/>
          <a:chExt cx="0" cy="0"/>
        </a:xfrm>
      </p:grpSpPr>
      <p:sp>
        <p:nvSpPr>
          <p:cNvPr id="16" name="Google Shape;16;p14"/>
          <p:cNvSpPr txBox="1"/>
          <p:nvPr>
            <p:ph type="ctrTitle"/>
          </p:nvPr>
        </p:nvSpPr>
        <p:spPr>
          <a:xfrm>
            <a:off x="660800" y="2582943"/>
            <a:ext cx="6557121" cy="2387600"/>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chemeClr val="lt1"/>
              </a:buClr>
              <a:buSzPts val="5000"/>
              <a:buFont typeface="Roboto Slab"/>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
          <p:cNvSpPr txBox="1"/>
          <p:nvPr>
            <p:ph idx="1" type="subTitle"/>
          </p:nvPr>
        </p:nvSpPr>
        <p:spPr>
          <a:xfrm>
            <a:off x="660801" y="1991738"/>
            <a:ext cx="4647799" cy="365125"/>
          </a:xfrm>
          <a:prstGeom prst="rect">
            <a:avLst/>
          </a:prstGeom>
          <a:noFill/>
          <a:ln>
            <a:noFill/>
          </a:ln>
        </p:spPr>
        <p:txBody>
          <a:bodyPr anchorCtr="0" anchor="t" bIns="45700" lIns="0" spcFirstLastPara="1" rIns="0" wrap="square" tIns="45700">
            <a:noAutofit/>
          </a:bodyPr>
          <a:lstStyle>
            <a:lvl1pPr lvl="0" algn="l">
              <a:lnSpc>
                <a:spcPct val="90000"/>
              </a:lnSpc>
              <a:spcBef>
                <a:spcPts val="1000"/>
              </a:spcBef>
              <a:spcAft>
                <a:spcPts val="0"/>
              </a:spcAft>
              <a:buClr>
                <a:schemeClr val="lt1"/>
              </a:buClr>
              <a:buSzPts val="1800"/>
              <a:buNone/>
              <a:defRPr b="1"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8" name="Google Shape;18;p14"/>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19" name="Google Shape;19;p14"/>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pic>
        <p:nvPicPr>
          <p:cNvPr id="20" name="Google Shape;20;p14"/>
          <p:cNvPicPr preferRelativeResize="0"/>
          <p:nvPr/>
        </p:nvPicPr>
        <p:blipFill rotWithShape="1">
          <a:blip r:embed="rId3">
            <a:alphaModFix/>
          </a:blip>
          <a:srcRect b="138" l="7142" r="2497" t="-1"/>
          <a:stretch/>
        </p:blipFill>
        <p:spPr>
          <a:xfrm>
            <a:off x="8514623" y="0"/>
            <a:ext cx="3677377" cy="6857999"/>
          </a:xfrm>
          <a:prstGeom prst="rect">
            <a:avLst/>
          </a:prstGeom>
          <a:solidFill>
            <a:srgbClr val="1ED2AC"/>
          </a:solid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bg>
      <p:bgPr>
        <a:solidFill>
          <a:srgbClr val="127E67"/>
        </a:solidFill>
      </p:bgPr>
    </p:bg>
    <p:spTree>
      <p:nvGrpSpPr>
        <p:cNvPr id="83" name="Shape 83"/>
        <p:cNvGrpSpPr/>
        <p:nvPr/>
      </p:nvGrpSpPr>
      <p:grpSpPr>
        <a:xfrm>
          <a:off x="0" y="0"/>
          <a:ext cx="0" cy="0"/>
          <a:chOff x="0" y="0"/>
          <a:chExt cx="0" cy="0"/>
        </a:xfrm>
      </p:grpSpPr>
      <p:sp>
        <p:nvSpPr>
          <p:cNvPr id="84" name="Google Shape;84;p23"/>
          <p:cNvSpPr/>
          <p:nvPr>
            <p:ph idx="2" type="pic"/>
          </p:nvPr>
        </p:nvSpPr>
        <p:spPr>
          <a:xfrm>
            <a:off x="6376657" y="231318"/>
            <a:ext cx="5586744" cy="7229904"/>
          </a:xfrm>
          <a:prstGeom prst="rect">
            <a:avLst/>
          </a:prstGeom>
          <a:solidFill>
            <a:schemeClr val="lt1">
              <a:alpha val="49803"/>
            </a:schemeClr>
          </a:solid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400"/>
              <a:buFont typeface="Arial"/>
              <a:buNone/>
              <a:defRPr b="1" i="0" sz="14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p23"/>
          <p:cNvSpPr txBox="1"/>
          <p:nvPr>
            <p:ph type="title"/>
          </p:nvPr>
        </p:nvSpPr>
        <p:spPr>
          <a:xfrm>
            <a:off x="660802" y="792040"/>
            <a:ext cx="4807492" cy="891794"/>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23"/>
          <p:cNvSpPr txBox="1"/>
          <p:nvPr>
            <p:ph idx="1" type="subTitle"/>
          </p:nvPr>
        </p:nvSpPr>
        <p:spPr>
          <a:xfrm>
            <a:off x="660801" y="1845526"/>
            <a:ext cx="4807492" cy="4220434"/>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chemeClr val="lt1"/>
              </a:buClr>
              <a:buSzPts val="1600"/>
              <a:buNone/>
              <a:defRPr b="0" sz="16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87" name="Google Shape;87;p23"/>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88" name="Google Shape;88;p23"/>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solidFill>
          <a:schemeClr val="lt1"/>
        </a:solidFill>
      </p:bgPr>
    </p:bg>
    <p:spTree>
      <p:nvGrpSpPr>
        <p:cNvPr id="89" name="Shape 89"/>
        <p:cNvGrpSpPr/>
        <p:nvPr/>
      </p:nvGrpSpPr>
      <p:grpSpPr>
        <a:xfrm>
          <a:off x="0" y="0"/>
          <a:ext cx="0" cy="0"/>
          <a:chOff x="0" y="0"/>
          <a:chExt cx="0" cy="0"/>
        </a:xfrm>
      </p:grpSpPr>
      <p:sp>
        <p:nvSpPr>
          <p:cNvPr id="90" name="Google Shape;90;p24"/>
          <p:cNvSpPr/>
          <p:nvPr/>
        </p:nvSpPr>
        <p:spPr>
          <a:xfrm>
            <a:off x="0" y="0"/>
            <a:ext cx="6096000" cy="6858000"/>
          </a:xfrm>
          <a:prstGeom prst="rect">
            <a:avLst/>
          </a:prstGeom>
          <a:solidFill>
            <a:srgbClr val="127E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24"/>
          <p:cNvSpPr txBox="1"/>
          <p:nvPr>
            <p:ph type="title"/>
          </p:nvPr>
        </p:nvSpPr>
        <p:spPr>
          <a:xfrm>
            <a:off x="660802" y="1777164"/>
            <a:ext cx="4572101" cy="3303667"/>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92" name="Google Shape;92;p24"/>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93" name="Google Shape;93;p24"/>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4" name="Google Shape;94;p24"/>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bg>
      <p:bgPr>
        <a:solidFill>
          <a:schemeClr val="lt1"/>
        </a:solidFill>
      </p:bgPr>
    </p:bg>
    <p:spTree>
      <p:nvGrpSpPr>
        <p:cNvPr id="95" name="Shape 95"/>
        <p:cNvGrpSpPr/>
        <p:nvPr/>
      </p:nvGrpSpPr>
      <p:grpSpPr>
        <a:xfrm>
          <a:off x="0" y="0"/>
          <a:ext cx="0" cy="0"/>
          <a:chOff x="0" y="0"/>
          <a:chExt cx="0" cy="0"/>
        </a:xfrm>
      </p:grpSpPr>
      <p:sp>
        <p:nvSpPr>
          <p:cNvPr id="96" name="Google Shape;96;p25"/>
          <p:cNvSpPr/>
          <p:nvPr/>
        </p:nvSpPr>
        <p:spPr>
          <a:xfrm>
            <a:off x="6096000" y="0"/>
            <a:ext cx="6096000" cy="6858000"/>
          </a:xfrm>
          <a:prstGeom prst="rect">
            <a:avLst/>
          </a:prstGeom>
          <a:solidFill>
            <a:srgbClr val="127E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7" name="Google Shape;97;p25"/>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98" name="Google Shape;98;p25"/>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chemeClr val="lt1"/>
              </a:buClr>
              <a:buSzPts val="2200"/>
              <a:buNone/>
              <a:defRPr b="0" sz="22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9" name="Google Shape;99;p25"/>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Roboto"/>
                <a:ea typeface="Roboto"/>
                <a:cs typeface="Roboto"/>
                <a:sym typeface="Roboto"/>
              </a:rPr>
              <a:t>‹#›</a:t>
            </a:fld>
            <a:endParaRPr b="0" i="0" sz="1200" u="none" cap="none" strike="noStrike">
              <a:solidFill>
                <a:schemeClr val="lt1"/>
              </a:solidFill>
              <a:latin typeface="Roboto"/>
              <a:ea typeface="Roboto"/>
              <a:cs typeface="Roboto"/>
              <a:sym typeface="Roboto"/>
            </a:endParaRPr>
          </a:p>
        </p:txBody>
      </p:sp>
      <p:sp>
        <p:nvSpPr>
          <p:cNvPr id="100" name="Google Shape;100;p25"/>
          <p:cNvSpPr txBox="1"/>
          <p:nvPr>
            <p:ph type="title"/>
          </p:nvPr>
        </p:nvSpPr>
        <p:spPr>
          <a:xfrm>
            <a:off x="660802" y="2015095"/>
            <a:ext cx="3752578" cy="2827806"/>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01" name="Google Shape;101;p25"/>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bg>
      <p:bgPr>
        <a:solidFill>
          <a:schemeClr val="lt1"/>
        </a:solidFill>
      </p:bgPr>
    </p:bg>
    <p:spTree>
      <p:nvGrpSpPr>
        <p:cNvPr id="102" name="Shape 102"/>
        <p:cNvGrpSpPr/>
        <p:nvPr/>
      </p:nvGrpSpPr>
      <p:grpSpPr>
        <a:xfrm>
          <a:off x="0" y="0"/>
          <a:ext cx="0" cy="0"/>
          <a:chOff x="0" y="0"/>
          <a:chExt cx="0" cy="0"/>
        </a:xfrm>
      </p:grpSpPr>
      <p:sp>
        <p:nvSpPr>
          <p:cNvPr id="103" name="Google Shape;103;p26"/>
          <p:cNvSpPr/>
          <p:nvPr/>
        </p:nvSpPr>
        <p:spPr>
          <a:xfrm>
            <a:off x="6096000" y="0"/>
            <a:ext cx="6096000" cy="6858000"/>
          </a:xfrm>
          <a:prstGeom prst="rect">
            <a:avLst/>
          </a:prstGeom>
          <a:solidFill>
            <a:srgbClr val="127E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4" name="Google Shape;104;p26"/>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105" name="Google Shape;105;p26"/>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Roboto"/>
                <a:ea typeface="Roboto"/>
                <a:cs typeface="Roboto"/>
                <a:sym typeface="Roboto"/>
              </a:rPr>
              <a:t>‹#›</a:t>
            </a:fld>
            <a:endParaRPr b="0" i="0" sz="1200" u="none" cap="none" strike="noStrike">
              <a:solidFill>
                <a:schemeClr val="lt1"/>
              </a:solidFill>
              <a:latin typeface="Roboto"/>
              <a:ea typeface="Roboto"/>
              <a:cs typeface="Roboto"/>
              <a:sym typeface="Roboto"/>
            </a:endParaRPr>
          </a:p>
        </p:txBody>
      </p:sp>
      <p:sp>
        <p:nvSpPr>
          <p:cNvPr id="106" name="Google Shape;106;p26"/>
          <p:cNvSpPr txBox="1"/>
          <p:nvPr>
            <p:ph type="title"/>
          </p:nvPr>
        </p:nvSpPr>
        <p:spPr>
          <a:xfrm>
            <a:off x="660801" y="2015095"/>
            <a:ext cx="4735063" cy="2827806"/>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rgbClr val="127E67"/>
              </a:buClr>
              <a:buSzPts val="5000"/>
              <a:buFont typeface="Roboto"/>
              <a:buNone/>
              <a:defRPr sz="5000">
                <a:solidFill>
                  <a:srgbClr val="127E67"/>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26"/>
          <p:cNvSpPr/>
          <p:nvPr>
            <p:ph idx="2" type="pic"/>
          </p:nvPr>
        </p:nvSpPr>
        <p:spPr>
          <a:xfrm>
            <a:off x="6321333" y="228600"/>
            <a:ext cx="5642067" cy="64008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8" name="Google Shape;108;p26"/>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bg>
      <p:bgPr>
        <a:solidFill>
          <a:schemeClr val="lt1"/>
        </a:solidFill>
      </p:bgPr>
    </p:bg>
    <p:spTree>
      <p:nvGrpSpPr>
        <p:cNvPr id="109" name="Shape 109"/>
        <p:cNvGrpSpPr/>
        <p:nvPr/>
      </p:nvGrpSpPr>
      <p:grpSpPr>
        <a:xfrm>
          <a:off x="0" y="0"/>
          <a:ext cx="0" cy="0"/>
          <a:chOff x="0" y="0"/>
          <a:chExt cx="0" cy="0"/>
        </a:xfrm>
      </p:grpSpPr>
      <p:sp>
        <p:nvSpPr>
          <p:cNvPr id="110" name="Google Shape;110;p27"/>
          <p:cNvSpPr/>
          <p:nvPr/>
        </p:nvSpPr>
        <p:spPr>
          <a:xfrm>
            <a:off x="6096000" y="0"/>
            <a:ext cx="6096000" cy="6858000"/>
          </a:xfrm>
          <a:prstGeom prst="rect">
            <a:avLst/>
          </a:prstGeom>
          <a:solidFill>
            <a:srgbClr val="127E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1" name="Google Shape;111;p27"/>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112" name="Google Shape;112;p27"/>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Roboto"/>
                <a:ea typeface="Roboto"/>
                <a:cs typeface="Roboto"/>
                <a:sym typeface="Roboto"/>
              </a:rPr>
              <a:t>‹#›</a:t>
            </a:fld>
            <a:endParaRPr b="0" i="0" sz="1200" u="none" cap="none" strike="noStrike">
              <a:solidFill>
                <a:schemeClr val="lt1"/>
              </a:solidFill>
              <a:latin typeface="Roboto"/>
              <a:ea typeface="Roboto"/>
              <a:cs typeface="Roboto"/>
              <a:sym typeface="Roboto"/>
            </a:endParaRPr>
          </a:p>
        </p:txBody>
      </p:sp>
      <p:sp>
        <p:nvSpPr>
          <p:cNvPr id="113" name="Google Shape;113;p27"/>
          <p:cNvSpPr/>
          <p:nvPr>
            <p:ph idx="2" type="pic"/>
          </p:nvPr>
        </p:nvSpPr>
        <p:spPr>
          <a:xfrm>
            <a:off x="6321333" y="228600"/>
            <a:ext cx="5642067" cy="64008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27"/>
          <p:cNvSpPr txBox="1"/>
          <p:nvPr>
            <p:ph idx="1" type="subTitle"/>
          </p:nvPr>
        </p:nvSpPr>
        <p:spPr>
          <a:xfrm>
            <a:off x="660801" y="3612995"/>
            <a:ext cx="4647179" cy="1738974"/>
          </a:xfrm>
          <a:prstGeom prst="rect">
            <a:avLst/>
          </a:prstGeom>
          <a:noFill/>
          <a:ln>
            <a:noFill/>
          </a:ln>
        </p:spPr>
        <p:txBody>
          <a:bodyPr anchorCtr="0" anchor="t" bIns="45700" lIns="0" spcFirstLastPara="1" rIns="0" wrap="square" tIns="45700">
            <a:noAutofit/>
          </a:bodyPr>
          <a:lstStyle>
            <a:lvl1pPr lvl="0" algn="l">
              <a:lnSpc>
                <a:spcPct val="120000"/>
              </a:lnSpc>
              <a:spcBef>
                <a:spcPts val="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5" name="Google Shape;115;p27"/>
          <p:cNvSpPr txBox="1"/>
          <p:nvPr>
            <p:ph idx="3" type="body"/>
          </p:nvPr>
        </p:nvSpPr>
        <p:spPr>
          <a:xfrm>
            <a:off x="660801" y="2032998"/>
            <a:ext cx="4647178" cy="1412875"/>
          </a:xfrm>
          <a:prstGeom prst="rect">
            <a:avLst/>
          </a:prstGeom>
          <a:noFill/>
          <a:ln>
            <a:noFill/>
          </a:ln>
        </p:spPr>
        <p:txBody>
          <a:bodyPr anchorCtr="0" anchor="b" bIns="45700" lIns="0" spcFirstLastPara="1" rIns="0" wrap="square" tIns="45700">
            <a:noAutofit/>
          </a:bodyPr>
          <a:lstStyle>
            <a:lvl1pPr indent="-228600" lvl="0" marL="457200" algn="l">
              <a:lnSpc>
                <a:spcPct val="100000"/>
              </a:lnSpc>
              <a:spcBef>
                <a:spcPts val="0"/>
              </a:spcBef>
              <a:spcAft>
                <a:spcPts val="0"/>
              </a:spcAft>
              <a:buClr>
                <a:srgbClr val="127E67"/>
              </a:buClr>
              <a:buSzPts val="4000"/>
              <a:buNone/>
              <a:defRPr b="1" sz="4000">
                <a:solidFill>
                  <a:srgbClr val="127E67"/>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16" name="Google Shape;116;p27"/>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bg>
      <p:bgPr>
        <a:solidFill>
          <a:srgbClr val="6C49A2"/>
        </a:solidFill>
      </p:bgPr>
    </p:bg>
    <p:spTree>
      <p:nvGrpSpPr>
        <p:cNvPr id="117" name="Shape 117"/>
        <p:cNvGrpSpPr/>
        <p:nvPr/>
      </p:nvGrpSpPr>
      <p:grpSpPr>
        <a:xfrm>
          <a:off x="0" y="0"/>
          <a:ext cx="0" cy="0"/>
          <a:chOff x="0" y="0"/>
          <a:chExt cx="0" cy="0"/>
        </a:xfrm>
      </p:grpSpPr>
      <p:sp>
        <p:nvSpPr>
          <p:cNvPr id="118" name="Google Shape;118;p28"/>
          <p:cNvSpPr/>
          <p:nvPr>
            <p:ph idx="2" type="pic"/>
          </p:nvPr>
        </p:nvSpPr>
        <p:spPr>
          <a:xfrm>
            <a:off x="6376657" y="231318"/>
            <a:ext cx="5586744" cy="7229904"/>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400"/>
              <a:buFont typeface="Arial"/>
              <a:buNone/>
              <a:defRPr b="1" i="0" sz="14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 name="Google Shape;119;p28"/>
          <p:cNvSpPr txBox="1"/>
          <p:nvPr>
            <p:ph type="title"/>
          </p:nvPr>
        </p:nvSpPr>
        <p:spPr>
          <a:xfrm>
            <a:off x="660802" y="792040"/>
            <a:ext cx="4807492" cy="891794"/>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28"/>
          <p:cNvSpPr txBox="1"/>
          <p:nvPr>
            <p:ph idx="1" type="subTitle"/>
          </p:nvPr>
        </p:nvSpPr>
        <p:spPr>
          <a:xfrm>
            <a:off x="660801" y="1845526"/>
            <a:ext cx="4807492" cy="4220434"/>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chemeClr val="lt1"/>
              </a:buClr>
              <a:buSzPts val="1600"/>
              <a:buNone/>
              <a:defRPr b="0" sz="16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21" name="Google Shape;121;p28"/>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122" name="Google Shape;122;p28"/>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bg>
      <p:bgPr>
        <a:solidFill>
          <a:srgbClr val="6C49A2"/>
        </a:solidFill>
      </p:bgPr>
    </p:bg>
    <p:spTree>
      <p:nvGrpSpPr>
        <p:cNvPr id="123" name="Shape 123"/>
        <p:cNvGrpSpPr/>
        <p:nvPr/>
      </p:nvGrpSpPr>
      <p:grpSpPr>
        <a:xfrm>
          <a:off x="0" y="0"/>
          <a:ext cx="0" cy="0"/>
          <a:chOff x="0" y="0"/>
          <a:chExt cx="0" cy="0"/>
        </a:xfrm>
      </p:grpSpPr>
      <p:sp>
        <p:nvSpPr>
          <p:cNvPr id="124" name="Google Shape;124;p29"/>
          <p:cNvSpPr/>
          <p:nvPr>
            <p:ph idx="2" type="pic"/>
          </p:nvPr>
        </p:nvSpPr>
        <p:spPr>
          <a:xfrm>
            <a:off x="6376657" y="231318"/>
            <a:ext cx="5586744" cy="7229904"/>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400"/>
              <a:buFont typeface="Arial"/>
              <a:buNone/>
              <a:defRPr b="1" i="0" sz="14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29"/>
          <p:cNvSpPr txBox="1"/>
          <p:nvPr>
            <p:ph type="title"/>
          </p:nvPr>
        </p:nvSpPr>
        <p:spPr>
          <a:xfrm>
            <a:off x="660802" y="2032998"/>
            <a:ext cx="4807492" cy="1615457"/>
          </a:xfrm>
          <a:prstGeom prst="rect">
            <a:avLst/>
          </a:prstGeom>
          <a:noFill/>
          <a:ln>
            <a:noFill/>
          </a:ln>
        </p:spPr>
        <p:txBody>
          <a:bodyPr anchorCtr="0" anchor="b"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29"/>
          <p:cNvSpPr txBox="1"/>
          <p:nvPr>
            <p:ph idx="1" type="subTitle"/>
          </p:nvPr>
        </p:nvSpPr>
        <p:spPr>
          <a:xfrm>
            <a:off x="660801" y="3886200"/>
            <a:ext cx="4807492" cy="1900520"/>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chemeClr val="lt1"/>
              </a:buClr>
              <a:buSzPts val="2200"/>
              <a:buNone/>
              <a:defRPr b="0" sz="22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27" name="Google Shape;127;p29"/>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128" name="Google Shape;128;p29"/>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bg>
      <p:bgPr>
        <a:solidFill>
          <a:schemeClr val="lt1"/>
        </a:solidFill>
      </p:bgPr>
    </p:bg>
    <p:spTree>
      <p:nvGrpSpPr>
        <p:cNvPr id="129" name="Shape 129"/>
        <p:cNvGrpSpPr/>
        <p:nvPr/>
      </p:nvGrpSpPr>
      <p:grpSpPr>
        <a:xfrm>
          <a:off x="0" y="0"/>
          <a:ext cx="0" cy="0"/>
          <a:chOff x="0" y="0"/>
          <a:chExt cx="0" cy="0"/>
        </a:xfrm>
      </p:grpSpPr>
      <p:sp>
        <p:nvSpPr>
          <p:cNvPr id="130" name="Google Shape;130;p30"/>
          <p:cNvSpPr/>
          <p:nvPr/>
        </p:nvSpPr>
        <p:spPr>
          <a:xfrm>
            <a:off x="6096000" y="0"/>
            <a:ext cx="6096000" cy="6858000"/>
          </a:xfrm>
          <a:prstGeom prst="rect">
            <a:avLst/>
          </a:prstGeom>
          <a:solidFill>
            <a:srgbClr val="6C49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1" name="Google Shape;131;p30"/>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132" name="Google Shape;132;p30"/>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chemeClr val="lt1"/>
              </a:buClr>
              <a:buSzPts val="2200"/>
              <a:buNone/>
              <a:defRPr b="0" sz="22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3" name="Google Shape;133;p30"/>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Roboto"/>
                <a:ea typeface="Roboto"/>
                <a:cs typeface="Roboto"/>
                <a:sym typeface="Roboto"/>
              </a:rPr>
              <a:t>‹#›</a:t>
            </a:fld>
            <a:endParaRPr b="0" i="0" sz="1200" u="none" cap="none" strike="noStrike">
              <a:solidFill>
                <a:schemeClr val="lt1"/>
              </a:solidFill>
              <a:latin typeface="Roboto"/>
              <a:ea typeface="Roboto"/>
              <a:cs typeface="Roboto"/>
              <a:sym typeface="Roboto"/>
            </a:endParaRPr>
          </a:p>
        </p:txBody>
      </p:sp>
      <p:sp>
        <p:nvSpPr>
          <p:cNvPr id="134" name="Google Shape;134;p30"/>
          <p:cNvSpPr txBox="1"/>
          <p:nvPr>
            <p:ph type="title"/>
          </p:nvPr>
        </p:nvSpPr>
        <p:spPr>
          <a:xfrm>
            <a:off x="660802" y="2015095"/>
            <a:ext cx="3752578" cy="2827806"/>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35" name="Google Shape;135;p30"/>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bg>
      <p:bgPr>
        <a:solidFill>
          <a:schemeClr val="lt1"/>
        </a:solidFill>
      </p:bgPr>
    </p:bg>
    <p:spTree>
      <p:nvGrpSpPr>
        <p:cNvPr id="136" name="Shape 136"/>
        <p:cNvGrpSpPr/>
        <p:nvPr/>
      </p:nvGrpSpPr>
      <p:grpSpPr>
        <a:xfrm>
          <a:off x="0" y="0"/>
          <a:ext cx="0" cy="0"/>
          <a:chOff x="0" y="0"/>
          <a:chExt cx="0" cy="0"/>
        </a:xfrm>
      </p:grpSpPr>
      <p:sp>
        <p:nvSpPr>
          <p:cNvPr id="137" name="Google Shape;137;p31"/>
          <p:cNvSpPr/>
          <p:nvPr/>
        </p:nvSpPr>
        <p:spPr>
          <a:xfrm>
            <a:off x="6096000" y="0"/>
            <a:ext cx="6096000" cy="6858000"/>
          </a:xfrm>
          <a:prstGeom prst="rect">
            <a:avLst/>
          </a:prstGeom>
          <a:solidFill>
            <a:srgbClr val="6C49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8" name="Google Shape;138;p31"/>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139" name="Google Shape;139;p31"/>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Roboto"/>
                <a:ea typeface="Roboto"/>
                <a:cs typeface="Roboto"/>
                <a:sym typeface="Roboto"/>
              </a:rPr>
              <a:t>‹#›</a:t>
            </a:fld>
            <a:endParaRPr b="0" i="0" sz="1200" u="none" cap="none" strike="noStrike">
              <a:solidFill>
                <a:schemeClr val="lt1"/>
              </a:solidFill>
              <a:latin typeface="Roboto"/>
              <a:ea typeface="Roboto"/>
              <a:cs typeface="Roboto"/>
              <a:sym typeface="Roboto"/>
            </a:endParaRPr>
          </a:p>
        </p:txBody>
      </p:sp>
      <p:sp>
        <p:nvSpPr>
          <p:cNvPr id="140" name="Google Shape;140;p31"/>
          <p:cNvSpPr txBox="1"/>
          <p:nvPr>
            <p:ph type="title"/>
          </p:nvPr>
        </p:nvSpPr>
        <p:spPr>
          <a:xfrm>
            <a:off x="660801" y="2015095"/>
            <a:ext cx="4735063" cy="2827806"/>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rgbClr val="6C49A2"/>
              </a:buClr>
              <a:buSzPts val="5000"/>
              <a:buFont typeface="Roboto"/>
              <a:buNone/>
              <a:defRPr sz="5000">
                <a:solidFill>
                  <a:srgbClr val="6C49A2"/>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31"/>
          <p:cNvSpPr/>
          <p:nvPr>
            <p:ph idx="2" type="pic"/>
          </p:nvPr>
        </p:nvSpPr>
        <p:spPr>
          <a:xfrm>
            <a:off x="6321333" y="228600"/>
            <a:ext cx="5642067" cy="64008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2" name="Google Shape;142;p31"/>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bg>
      <p:bgPr>
        <a:solidFill>
          <a:schemeClr val="lt1"/>
        </a:solidFill>
      </p:bgPr>
    </p:bg>
    <p:spTree>
      <p:nvGrpSpPr>
        <p:cNvPr id="143" name="Shape 143"/>
        <p:cNvGrpSpPr/>
        <p:nvPr/>
      </p:nvGrpSpPr>
      <p:grpSpPr>
        <a:xfrm>
          <a:off x="0" y="0"/>
          <a:ext cx="0" cy="0"/>
          <a:chOff x="0" y="0"/>
          <a:chExt cx="0" cy="0"/>
        </a:xfrm>
      </p:grpSpPr>
      <p:sp>
        <p:nvSpPr>
          <p:cNvPr id="144" name="Google Shape;144;p32"/>
          <p:cNvSpPr/>
          <p:nvPr/>
        </p:nvSpPr>
        <p:spPr>
          <a:xfrm>
            <a:off x="6096000" y="0"/>
            <a:ext cx="6096000"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45" name="Google Shape;145;p32"/>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146" name="Google Shape;146;p32"/>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47" name="Google Shape;147;p32"/>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148" name="Google Shape;148;p32"/>
          <p:cNvSpPr txBox="1"/>
          <p:nvPr>
            <p:ph idx="1" type="subTitle"/>
          </p:nvPr>
        </p:nvSpPr>
        <p:spPr>
          <a:xfrm>
            <a:off x="660801" y="3612995"/>
            <a:ext cx="4647179" cy="1738974"/>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9" name="Google Shape;149;p32"/>
          <p:cNvSpPr txBox="1"/>
          <p:nvPr>
            <p:ph idx="2" type="body"/>
          </p:nvPr>
        </p:nvSpPr>
        <p:spPr>
          <a:xfrm>
            <a:off x="660801" y="2032998"/>
            <a:ext cx="4647178" cy="1412875"/>
          </a:xfrm>
          <a:prstGeom prst="rect">
            <a:avLst/>
          </a:prstGeom>
          <a:noFill/>
          <a:ln>
            <a:noFill/>
          </a:ln>
        </p:spPr>
        <p:txBody>
          <a:bodyPr anchorCtr="0" anchor="b" bIns="45700" lIns="0" spcFirstLastPara="1" rIns="0" wrap="square" tIns="45700">
            <a:noAutofit/>
          </a:bodyPr>
          <a:lstStyle>
            <a:lvl1pPr indent="-228600" lvl="0" marL="457200" algn="l">
              <a:lnSpc>
                <a:spcPct val="100000"/>
              </a:lnSpc>
              <a:spcBef>
                <a:spcPts val="0"/>
              </a:spcBef>
              <a:spcAft>
                <a:spcPts val="0"/>
              </a:spcAft>
              <a:buClr>
                <a:srgbClr val="6C49A2"/>
              </a:buClr>
              <a:buSzPts val="4000"/>
              <a:buNone/>
              <a:defRPr b="1" sz="4000">
                <a:solidFill>
                  <a:srgbClr val="6C49A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rgbClr val="127E67"/>
        </a:solidFill>
      </p:bgPr>
    </p:bg>
    <p:spTree>
      <p:nvGrpSpPr>
        <p:cNvPr id="21" name="Shape 21"/>
        <p:cNvGrpSpPr/>
        <p:nvPr/>
      </p:nvGrpSpPr>
      <p:grpSpPr>
        <a:xfrm>
          <a:off x="0" y="0"/>
          <a:ext cx="0" cy="0"/>
          <a:chOff x="0" y="0"/>
          <a:chExt cx="0" cy="0"/>
        </a:xfrm>
      </p:grpSpPr>
      <p:sp>
        <p:nvSpPr>
          <p:cNvPr id="22" name="Google Shape;22;p15"/>
          <p:cNvSpPr/>
          <p:nvPr>
            <p:ph idx="2" type="pic"/>
          </p:nvPr>
        </p:nvSpPr>
        <p:spPr>
          <a:xfrm>
            <a:off x="6376657" y="231318"/>
            <a:ext cx="5586744" cy="7229904"/>
          </a:xfrm>
          <a:prstGeom prst="rect">
            <a:avLst/>
          </a:prstGeom>
          <a:solidFill>
            <a:schemeClr val="lt1">
              <a:alpha val="49803"/>
            </a:schemeClr>
          </a:solid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400"/>
              <a:buFont typeface="Arial"/>
              <a:buNone/>
              <a:defRPr b="1" i="0" sz="14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 name="Google Shape;23;p15"/>
          <p:cNvSpPr txBox="1"/>
          <p:nvPr>
            <p:ph type="title"/>
          </p:nvPr>
        </p:nvSpPr>
        <p:spPr>
          <a:xfrm>
            <a:off x="660802" y="2032998"/>
            <a:ext cx="4807492" cy="1615457"/>
          </a:xfrm>
          <a:prstGeom prst="rect">
            <a:avLst/>
          </a:prstGeom>
          <a:noFill/>
          <a:ln>
            <a:noFill/>
          </a:ln>
        </p:spPr>
        <p:txBody>
          <a:bodyPr anchorCtr="0" anchor="b"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5"/>
          <p:cNvSpPr txBox="1"/>
          <p:nvPr>
            <p:ph idx="1" type="subTitle"/>
          </p:nvPr>
        </p:nvSpPr>
        <p:spPr>
          <a:xfrm>
            <a:off x="660801" y="3886200"/>
            <a:ext cx="4807492" cy="1900520"/>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chemeClr val="lt1"/>
              </a:buClr>
              <a:buSzPts val="2200"/>
              <a:buNone/>
              <a:defRPr b="0" sz="22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5" name="Google Shape;25;p15"/>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26" name="Google Shape;26;p15"/>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bg>
      <p:bgPr>
        <a:solidFill>
          <a:schemeClr val="lt1"/>
        </a:solidFill>
      </p:bgPr>
    </p:bg>
    <p:spTree>
      <p:nvGrpSpPr>
        <p:cNvPr id="150" name="Shape 150"/>
        <p:cNvGrpSpPr/>
        <p:nvPr/>
      </p:nvGrpSpPr>
      <p:grpSpPr>
        <a:xfrm>
          <a:off x="0" y="0"/>
          <a:ext cx="0" cy="0"/>
          <a:chOff x="0" y="0"/>
          <a:chExt cx="0" cy="0"/>
        </a:xfrm>
      </p:grpSpPr>
      <p:sp>
        <p:nvSpPr>
          <p:cNvPr id="151" name="Google Shape;151;p33"/>
          <p:cNvSpPr/>
          <p:nvPr/>
        </p:nvSpPr>
        <p:spPr>
          <a:xfrm>
            <a:off x="6096000" y="0"/>
            <a:ext cx="6096000"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52" name="Google Shape;152;p33"/>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153" name="Google Shape;153;p33"/>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54" name="Google Shape;154;p33"/>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155" name="Google Shape;155;p33"/>
          <p:cNvSpPr txBox="1"/>
          <p:nvPr>
            <p:ph idx="1" type="subTitle"/>
          </p:nvPr>
        </p:nvSpPr>
        <p:spPr>
          <a:xfrm>
            <a:off x="660801" y="2375210"/>
            <a:ext cx="4669482" cy="3690751"/>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rgbClr val="212136"/>
              </a:buClr>
              <a:buSzPts val="1800"/>
              <a:buNone/>
              <a:defRPr b="0" sz="18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6" name="Google Shape;156;p33"/>
          <p:cNvSpPr txBox="1"/>
          <p:nvPr>
            <p:ph idx="2" type="body"/>
          </p:nvPr>
        </p:nvSpPr>
        <p:spPr>
          <a:xfrm>
            <a:off x="660802" y="792039"/>
            <a:ext cx="4669481" cy="141287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6C49A2"/>
              </a:buClr>
              <a:buSzPts val="4000"/>
              <a:buNone/>
              <a:defRPr b="1" sz="4000">
                <a:solidFill>
                  <a:srgbClr val="6C49A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solidFill>
          <a:schemeClr val="lt1"/>
        </a:solidFill>
      </p:bgPr>
    </p:bg>
    <p:spTree>
      <p:nvGrpSpPr>
        <p:cNvPr id="157" name="Shape 157"/>
        <p:cNvGrpSpPr/>
        <p:nvPr/>
      </p:nvGrpSpPr>
      <p:grpSpPr>
        <a:xfrm>
          <a:off x="0" y="0"/>
          <a:ext cx="0" cy="0"/>
          <a:chOff x="0" y="0"/>
          <a:chExt cx="0" cy="0"/>
        </a:xfrm>
      </p:grpSpPr>
      <p:sp>
        <p:nvSpPr>
          <p:cNvPr id="158" name="Google Shape;158;p34"/>
          <p:cNvSpPr/>
          <p:nvPr/>
        </p:nvSpPr>
        <p:spPr>
          <a:xfrm>
            <a:off x="6096000" y="0"/>
            <a:ext cx="6096000"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9" name="Google Shape;159;p34"/>
          <p:cNvSpPr txBox="1"/>
          <p:nvPr>
            <p:ph type="title"/>
          </p:nvPr>
        </p:nvSpPr>
        <p:spPr>
          <a:xfrm>
            <a:off x="660802" y="2015095"/>
            <a:ext cx="3752578" cy="2827806"/>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60" name="Google Shape;160;p34"/>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161" name="Google Shape;161;p34"/>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62" name="Google Shape;162;p34"/>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63" name="Google Shape;163;p34"/>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bg>
      <p:bgPr>
        <a:solidFill>
          <a:schemeClr val="lt1"/>
        </a:solidFill>
      </p:bgPr>
    </p:bg>
    <p:spTree>
      <p:nvGrpSpPr>
        <p:cNvPr id="164" name="Shape 164"/>
        <p:cNvGrpSpPr/>
        <p:nvPr/>
      </p:nvGrpSpPr>
      <p:grpSpPr>
        <a:xfrm>
          <a:off x="0" y="0"/>
          <a:ext cx="0" cy="0"/>
          <a:chOff x="0" y="0"/>
          <a:chExt cx="0" cy="0"/>
        </a:xfrm>
      </p:grpSpPr>
      <p:sp>
        <p:nvSpPr>
          <p:cNvPr id="165" name="Google Shape;165;p35"/>
          <p:cNvSpPr txBox="1"/>
          <p:nvPr>
            <p:ph type="title"/>
          </p:nvPr>
        </p:nvSpPr>
        <p:spPr>
          <a:xfrm>
            <a:off x="660800" y="792040"/>
            <a:ext cx="5435200" cy="1737800"/>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66" name="Google Shape;166;p35"/>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167" name="Google Shape;167;p35"/>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68" name="Google Shape;168;p35"/>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169" name="Google Shape;169;p35"/>
          <p:cNvSpPr/>
          <p:nvPr/>
        </p:nvSpPr>
        <p:spPr>
          <a:xfrm>
            <a:off x="660801" y="3264100"/>
            <a:ext cx="405999" cy="405999"/>
          </a:xfrm>
          <a:prstGeom prst="ellipse">
            <a:avLst/>
          </a:prstGeom>
          <a:solidFill>
            <a:srgbClr val="F763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Roboto"/>
                <a:ea typeface="Roboto"/>
                <a:cs typeface="Roboto"/>
                <a:sym typeface="Roboto"/>
              </a:rPr>
              <a:t>1</a:t>
            </a:r>
            <a:endParaRPr/>
          </a:p>
        </p:txBody>
      </p:sp>
      <p:sp>
        <p:nvSpPr>
          <p:cNvPr id="170" name="Google Shape;170;p35"/>
          <p:cNvSpPr/>
          <p:nvPr/>
        </p:nvSpPr>
        <p:spPr>
          <a:xfrm>
            <a:off x="4631690" y="3264100"/>
            <a:ext cx="405999" cy="405999"/>
          </a:xfrm>
          <a:prstGeom prst="ellipse">
            <a:avLst/>
          </a:prstGeom>
          <a:solidFill>
            <a:srgbClr val="EEB7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Roboto"/>
                <a:ea typeface="Roboto"/>
                <a:cs typeface="Roboto"/>
                <a:sym typeface="Roboto"/>
              </a:rPr>
              <a:t>2</a:t>
            </a:r>
            <a:endParaRPr/>
          </a:p>
        </p:txBody>
      </p:sp>
      <p:sp>
        <p:nvSpPr>
          <p:cNvPr id="171" name="Google Shape;171;p35"/>
          <p:cNvSpPr/>
          <p:nvPr/>
        </p:nvSpPr>
        <p:spPr>
          <a:xfrm>
            <a:off x="8602177" y="3264100"/>
            <a:ext cx="405999" cy="405999"/>
          </a:xfrm>
          <a:prstGeom prst="ellipse">
            <a:avLst/>
          </a:prstGeom>
          <a:solidFill>
            <a:srgbClr val="1ED2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Roboto"/>
                <a:ea typeface="Roboto"/>
                <a:cs typeface="Roboto"/>
                <a:sym typeface="Roboto"/>
              </a:rPr>
              <a:t>3</a:t>
            </a:r>
            <a:endParaRPr/>
          </a:p>
        </p:txBody>
      </p:sp>
      <p:sp>
        <p:nvSpPr>
          <p:cNvPr id="172" name="Google Shape;172;p35"/>
          <p:cNvSpPr txBox="1"/>
          <p:nvPr>
            <p:ph idx="1" type="body"/>
          </p:nvPr>
        </p:nvSpPr>
        <p:spPr>
          <a:xfrm>
            <a:off x="660400" y="3954463"/>
            <a:ext cx="2928620"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35"/>
          <p:cNvSpPr txBox="1"/>
          <p:nvPr>
            <p:ph idx="2" type="body"/>
          </p:nvPr>
        </p:nvSpPr>
        <p:spPr>
          <a:xfrm>
            <a:off x="4631690" y="3954463"/>
            <a:ext cx="2928620"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35"/>
          <p:cNvSpPr txBox="1"/>
          <p:nvPr>
            <p:ph idx="3" type="body"/>
          </p:nvPr>
        </p:nvSpPr>
        <p:spPr>
          <a:xfrm>
            <a:off x="8602578" y="3954463"/>
            <a:ext cx="2928620"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bg>
      <p:bgPr>
        <a:solidFill>
          <a:schemeClr val="lt1"/>
        </a:solidFill>
      </p:bgPr>
    </p:bg>
    <p:spTree>
      <p:nvGrpSpPr>
        <p:cNvPr id="175" name="Shape 175"/>
        <p:cNvGrpSpPr/>
        <p:nvPr/>
      </p:nvGrpSpPr>
      <p:grpSpPr>
        <a:xfrm>
          <a:off x="0" y="0"/>
          <a:ext cx="0" cy="0"/>
          <a:chOff x="0" y="0"/>
          <a:chExt cx="0" cy="0"/>
        </a:xfrm>
      </p:grpSpPr>
      <p:sp>
        <p:nvSpPr>
          <p:cNvPr id="176" name="Google Shape;176;p36"/>
          <p:cNvSpPr txBox="1"/>
          <p:nvPr>
            <p:ph type="title"/>
          </p:nvPr>
        </p:nvSpPr>
        <p:spPr>
          <a:xfrm>
            <a:off x="660800" y="792040"/>
            <a:ext cx="5435200" cy="1737800"/>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77" name="Google Shape;177;p36"/>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178" name="Google Shape;178;p36"/>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79" name="Google Shape;179;p36"/>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solidFill>
          <a:schemeClr val="lt1"/>
        </a:solidFill>
      </p:bgPr>
    </p:bg>
    <p:spTree>
      <p:nvGrpSpPr>
        <p:cNvPr id="180" name="Shape 180"/>
        <p:cNvGrpSpPr/>
        <p:nvPr/>
      </p:nvGrpSpPr>
      <p:grpSpPr>
        <a:xfrm>
          <a:off x="0" y="0"/>
          <a:ext cx="0" cy="0"/>
          <a:chOff x="0" y="0"/>
          <a:chExt cx="0" cy="0"/>
        </a:xfrm>
      </p:grpSpPr>
      <p:sp>
        <p:nvSpPr>
          <p:cNvPr id="181" name="Google Shape;181;p37"/>
          <p:cNvSpPr txBox="1"/>
          <p:nvPr>
            <p:ph type="title"/>
          </p:nvPr>
        </p:nvSpPr>
        <p:spPr>
          <a:xfrm>
            <a:off x="660800" y="792040"/>
            <a:ext cx="3111099" cy="2827806"/>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82" name="Google Shape;182;p37"/>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183" name="Google Shape;183;p37"/>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84" name="Google Shape;184;p37"/>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185" name="Google Shape;185;p37"/>
          <p:cNvSpPr txBox="1"/>
          <p:nvPr>
            <p:ph idx="1" type="body"/>
          </p:nvPr>
        </p:nvSpPr>
        <p:spPr>
          <a:xfrm>
            <a:off x="4953000" y="792040"/>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37"/>
          <p:cNvSpPr txBox="1"/>
          <p:nvPr>
            <p:ph idx="2" type="body"/>
          </p:nvPr>
        </p:nvSpPr>
        <p:spPr>
          <a:xfrm>
            <a:off x="7350829" y="792040"/>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37"/>
          <p:cNvSpPr txBox="1"/>
          <p:nvPr>
            <p:ph idx="3" type="body"/>
          </p:nvPr>
        </p:nvSpPr>
        <p:spPr>
          <a:xfrm>
            <a:off x="9750023" y="792040"/>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8" name="Google Shape;188;p37"/>
          <p:cNvSpPr txBox="1"/>
          <p:nvPr>
            <p:ph idx="4" type="body"/>
          </p:nvPr>
        </p:nvSpPr>
        <p:spPr>
          <a:xfrm>
            <a:off x="7350829" y="1615685"/>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37"/>
          <p:cNvSpPr txBox="1"/>
          <p:nvPr>
            <p:ph idx="5" type="body"/>
          </p:nvPr>
        </p:nvSpPr>
        <p:spPr>
          <a:xfrm>
            <a:off x="4953000" y="1615685"/>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37"/>
          <p:cNvSpPr txBox="1"/>
          <p:nvPr>
            <p:ph idx="6" type="body"/>
          </p:nvPr>
        </p:nvSpPr>
        <p:spPr>
          <a:xfrm>
            <a:off x="9750023" y="1615685"/>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p37"/>
          <p:cNvSpPr txBox="1"/>
          <p:nvPr>
            <p:ph idx="7" type="body"/>
          </p:nvPr>
        </p:nvSpPr>
        <p:spPr>
          <a:xfrm>
            <a:off x="4953000" y="3502012"/>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37"/>
          <p:cNvSpPr txBox="1"/>
          <p:nvPr>
            <p:ph idx="8" type="body"/>
          </p:nvPr>
        </p:nvSpPr>
        <p:spPr>
          <a:xfrm>
            <a:off x="7350829" y="3502012"/>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3" name="Google Shape;193;p37"/>
          <p:cNvSpPr txBox="1"/>
          <p:nvPr>
            <p:ph idx="9" type="body"/>
          </p:nvPr>
        </p:nvSpPr>
        <p:spPr>
          <a:xfrm>
            <a:off x="9750023" y="3502012"/>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37"/>
          <p:cNvSpPr txBox="1"/>
          <p:nvPr>
            <p:ph idx="13" type="body"/>
          </p:nvPr>
        </p:nvSpPr>
        <p:spPr>
          <a:xfrm>
            <a:off x="7350829" y="4325657"/>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5" name="Google Shape;195;p37"/>
          <p:cNvSpPr txBox="1"/>
          <p:nvPr>
            <p:ph idx="14" type="body"/>
          </p:nvPr>
        </p:nvSpPr>
        <p:spPr>
          <a:xfrm>
            <a:off x="4953000" y="4325657"/>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37"/>
          <p:cNvSpPr txBox="1"/>
          <p:nvPr>
            <p:ph idx="15" type="body"/>
          </p:nvPr>
        </p:nvSpPr>
        <p:spPr>
          <a:xfrm>
            <a:off x="9750023" y="4325657"/>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bg>
      <p:bgPr>
        <a:solidFill>
          <a:schemeClr val="lt1"/>
        </a:solidFill>
      </p:bgPr>
    </p:bg>
    <p:spTree>
      <p:nvGrpSpPr>
        <p:cNvPr id="27" name="Shape 27"/>
        <p:cNvGrpSpPr/>
        <p:nvPr/>
      </p:nvGrpSpPr>
      <p:grpSpPr>
        <a:xfrm>
          <a:off x="0" y="0"/>
          <a:ext cx="0" cy="0"/>
          <a:chOff x="0" y="0"/>
          <a:chExt cx="0" cy="0"/>
        </a:xfrm>
      </p:grpSpPr>
      <p:sp>
        <p:nvSpPr>
          <p:cNvPr id="28" name="Google Shape;28;p16"/>
          <p:cNvSpPr/>
          <p:nvPr/>
        </p:nvSpPr>
        <p:spPr>
          <a:xfrm>
            <a:off x="6096000" y="0"/>
            <a:ext cx="6096000" cy="6858000"/>
          </a:xfrm>
          <a:prstGeom prst="rect">
            <a:avLst/>
          </a:prstGeom>
          <a:solidFill>
            <a:srgbClr val="6C49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9" name="Google Shape;29;p16"/>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30" name="Google Shape;30;p16"/>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Roboto"/>
                <a:ea typeface="Roboto"/>
                <a:cs typeface="Roboto"/>
                <a:sym typeface="Roboto"/>
              </a:rPr>
              <a:t>‹#›</a:t>
            </a:fld>
            <a:endParaRPr b="0" i="0" sz="1200" u="none" cap="none" strike="noStrike">
              <a:solidFill>
                <a:schemeClr val="lt1"/>
              </a:solidFill>
              <a:latin typeface="Roboto"/>
              <a:ea typeface="Roboto"/>
              <a:cs typeface="Roboto"/>
              <a:sym typeface="Roboto"/>
            </a:endParaRPr>
          </a:p>
        </p:txBody>
      </p:sp>
      <p:sp>
        <p:nvSpPr>
          <p:cNvPr id="31" name="Google Shape;31;p16"/>
          <p:cNvSpPr/>
          <p:nvPr>
            <p:ph idx="2" type="pic"/>
          </p:nvPr>
        </p:nvSpPr>
        <p:spPr>
          <a:xfrm>
            <a:off x="6321333" y="228600"/>
            <a:ext cx="5642067" cy="64008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16"/>
          <p:cNvSpPr txBox="1"/>
          <p:nvPr>
            <p:ph idx="1" type="subTitle"/>
          </p:nvPr>
        </p:nvSpPr>
        <p:spPr>
          <a:xfrm>
            <a:off x="660801" y="3612995"/>
            <a:ext cx="4647179" cy="1738974"/>
          </a:xfrm>
          <a:prstGeom prst="rect">
            <a:avLst/>
          </a:prstGeom>
          <a:noFill/>
          <a:ln>
            <a:noFill/>
          </a:ln>
        </p:spPr>
        <p:txBody>
          <a:bodyPr anchorCtr="0" anchor="t" bIns="45700" lIns="0" spcFirstLastPara="1" rIns="0" wrap="square" tIns="45700">
            <a:noAutofit/>
          </a:bodyPr>
          <a:lstStyle>
            <a:lvl1pPr lvl="0" algn="l">
              <a:lnSpc>
                <a:spcPct val="120000"/>
              </a:lnSpc>
              <a:spcBef>
                <a:spcPts val="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3" name="Google Shape;33;p16"/>
          <p:cNvSpPr txBox="1"/>
          <p:nvPr>
            <p:ph idx="3" type="body"/>
          </p:nvPr>
        </p:nvSpPr>
        <p:spPr>
          <a:xfrm>
            <a:off x="660801" y="2032998"/>
            <a:ext cx="4647178" cy="1412875"/>
          </a:xfrm>
          <a:prstGeom prst="rect">
            <a:avLst/>
          </a:prstGeom>
          <a:noFill/>
          <a:ln>
            <a:noFill/>
          </a:ln>
        </p:spPr>
        <p:txBody>
          <a:bodyPr anchorCtr="0" anchor="b" bIns="45700" lIns="0" spcFirstLastPara="1" rIns="0" wrap="square" tIns="45700">
            <a:noAutofit/>
          </a:bodyPr>
          <a:lstStyle>
            <a:lvl1pPr indent="-228600" lvl="0" marL="457200" algn="l">
              <a:lnSpc>
                <a:spcPct val="100000"/>
              </a:lnSpc>
              <a:spcBef>
                <a:spcPts val="0"/>
              </a:spcBef>
              <a:spcAft>
                <a:spcPts val="0"/>
              </a:spcAft>
              <a:buClr>
                <a:srgbClr val="6C49A2"/>
              </a:buClr>
              <a:buSzPts val="4000"/>
              <a:buNone/>
              <a:defRPr b="1" sz="4000">
                <a:solidFill>
                  <a:srgbClr val="6C49A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4" name="Google Shape;34;p16"/>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bg>
      <p:bgPr>
        <a:solidFill>
          <a:schemeClr val="lt1"/>
        </a:solidFill>
      </p:bgPr>
    </p:bg>
    <p:spTree>
      <p:nvGrpSpPr>
        <p:cNvPr id="35" name="Shape 35"/>
        <p:cNvGrpSpPr/>
        <p:nvPr/>
      </p:nvGrpSpPr>
      <p:grpSpPr>
        <a:xfrm>
          <a:off x="0" y="0"/>
          <a:ext cx="0" cy="0"/>
          <a:chOff x="0" y="0"/>
          <a:chExt cx="0" cy="0"/>
        </a:xfrm>
      </p:grpSpPr>
      <p:sp>
        <p:nvSpPr>
          <p:cNvPr id="36" name="Google Shape;36;p17"/>
          <p:cNvSpPr txBox="1"/>
          <p:nvPr>
            <p:ph type="title"/>
          </p:nvPr>
        </p:nvSpPr>
        <p:spPr>
          <a:xfrm>
            <a:off x="660800" y="792040"/>
            <a:ext cx="5435200" cy="1737800"/>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7" name="Google Shape;37;p17"/>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38" name="Google Shape;38;p17"/>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39" name="Google Shape;39;p17"/>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40" name="Google Shape;40;p17"/>
          <p:cNvSpPr/>
          <p:nvPr/>
        </p:nvSpPr>
        <p:spPr>
          <a:xfrm>
            <a:off x="660801" y="3264100"/>
            <a:ext cx="405999" cy="405999"/>
          </a:xfrm>
          <a:prstGeom prst="ellipse">
            <a:avLst/>
          </a:prstGeom>
          <a:solidFill>
            <a:srgbClr val="F763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Roboto"/>
                <a:ea typeface="Roboto"/>
                <a:cs typeface="Roboto"/>
                <a:sym typeface="Roboto"/>
              </a:rPr>
              <a:t>1</a:t>
            </a:r>
            <a:endParaRPr/>
          </a:p>
        </p:txBody>
      </p:sp>
      <p:sp>
        <p:nvSpPr>
          <p:cNvPr id="41" name="Google Shape;41;p17"/>
          <p:cNvSpPr/>
          <p:nvPr/>
        </p:nvSpPr>
        <p:spPr>
          <a:xfrm>
            <a:off x="6096000" y="3264100"/>
            <a:ext cx="405999" cy="405999"/>
          </a:xfrm>
          <a:prstGeom prst="ellipse">
            <a:avLst/>
          </a:prstGeom>
          <a:solidFill>
            <a:srgbClr val="EEB7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Roboto"/>
                <a:ea typeface="Roboto"/>
                <a:cs typeface="Roboto"/>
                <a:sym typeface="Roboto"/>
              </a:rPr>
              <a:t>2</a:t>
            </a:r>
            <a:endParaRPr/>
          </a:p>
        </p:txBody>
      </p:sp>
      <p:sp>
        <p:nvSpPr>
          <p:cNvPr id="42" name="Google Shape;42;p17"/>
          <p:cNvSpPr txBox="1"/>
          <p:nvPr>
            <p:ph idx="1" type="body"/>
          </p:nvPr>
        </p:nvSpPr>
        <p:spPr>
          <a:xfrm>
            <a:off x="660400" y="3954463"/>
            <a:ext cx="4569522"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3200"/>
              <a:buNone/>
              <a:defRPr sz="32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7"/>
          <p:cNvSpPr txBox="1"/>
          <p:nvPr>
            <p:ph idx="2" type="body"/>
          </p:nvPr>
        </p:nvSpPr>
        <p:spPr>
          <a:xfrm>
            <a:off x="6096000" y="3954463"/>
            <a:ext cx="4569522"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3200"/>
              <a:buNone/>
              <a:defRPr sz="32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bg>
      <p:bgPr>
        <a:solidFill>
          <a:schemeClr val="lt1"/>
        </a:solidFill>
      </p:bgPr>
    </p:bg>
    <p:spTree>
      <p:nvGrpSpPr>
        <p:cNvPr id="44" name="Shape 44"/>
        <p:cNvGrpSpPr/>
        <p:nvPr/>
      </p:nvGrpSpPr>
      <p:grpSpPr>
        <a:xfrm>
          <a:off x="0" y="0"/>
          <a:ext cx="0" cy="0"/>
          <a:chOff x="0" y="0"/>
          <a:chExt cx="0" cy="0"/>
        </a:xfrm>
      </p:grpSpPr>
      <p:sp>
        <p:nvSpPr>
          <p:cNvPr id="45" name="Google Shape;45;p18"/>
          <p:cNvSpPr/>
          <p:nvPr/>
        </p:nvSpPr>
        <p:spPr>
          <a:xfrm>
            <a:off x="0" y="0"/>
            <a:ext cx="6096000" cy="6858000"/>
          </a:xfrm>
          <a:prstGeom prst="rect">
            <a:avLst/>
          </a:prstGeom>
          <a:solidFill>
            <a:srgbClr val="6C49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8"/>
          <p:cNvSpPr txBox="1"/>
          <p:nvPr>
            <p:ph type="title"/>
          </p:nvPr>
        </p:nvSpPr>
        <p:spPr>
          <a:xfrm>
            <a:off x="660802" y="1777164"/>
            <a:ext cx="4572101" cy="3303667"/>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7" name="Google Shape;47;p18"/>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48" name="Google Shape;48;p18"/>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9" name="Google Shape;49;p18"/>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bg>
      <p:bgPr>
        <a:solidFill>
          <a:schemeClr val="lt1"/>
        </a:solidFill>
      </p:bgPr>
    </p:bg>
    <p:spTree>
      <p:nvGrpSpPr>
        <p:cNvPr id="50" name="Shape 50"/>
        <p:cNvGrpSpPr/>
        <p:nvPr/>
      </p:nvGrpSpPr>
      <p:grpSpPr>
        <a:xfrm>
          <a:off x="0" y="0"/>
          <a:ext cx="0" cy="0"/>
          <a:chOff x="0" y="0"/>
          <a:chExt cx="0" cy="0"/>
        </a:xfrm>
      </p:grpSpPr>
      <p:sp>
        <p:nvSpPr>
          <p:cNvPr id="51" name="Google Shape;51;p19"/>
          <p:cNvSpPr txBox="1"/>
          <p:nvPr>
            <p:ph type="title"/>
          </p:nvPr>
        </p:nvSpPr>
        <p:spPr>
          <a:xfrm>
            <a:off x="660800" y="792040"/>
            <a:ext cx="6458457" cy="938789"/>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2" name="Google Shape;52;p19"/>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53" name="Google Shape;53;p19"/>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54" name="Google Shape;54;p19"/>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55" name="Google Shape;55;p19"/>
          <p:cNvSpPr txBox="1"/>
          <p:nvPr>
            <p:ph idx="1" type="subTitle"/>
          </p:nvPr>
        </p:nvSpPr>
        <p:spPr>
          <a:xfrm>
            <a:off x="660800" y="1871280"/>
            <a:ext cx="6458457" cy="938789"/>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6" name="Google Shape;56;p19"/>
          <p:cNvSpPr txBox="1"/>
          <p:nvPr>
            <p:ph idx="2" type="body"/>
          </p:nvPr>
        </p:nvSpPr>
        <p:spPr>
          <a:xfrm>
            <a:off x="660801" y="3855838"/>
            <a:ext cx="2289228" cy="384188"/>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212136"/>
              </a:buClr>
              <a:buSzPts val="1600"/>
              <a:buNone/>
              <a:defRPr b="1" sz="1600">
                <a:solidFill>
                  <a:srgbClr val="212136"/>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19"/>
          <p:cNvSpPr txBox="1"/>
          <p:nvPr>
            <p:ph idx="3" type="body"/>
          </p:nvPr>
        </p:nvSpPr>
        <p:spPr>
          <a:xfrm>
            <a:off x="660801" y="4261798"/>
            <a:ext cx="2289228"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19"/>
          <p:cNvSpPr txBox="1"/>
          <p:nvPr>
            <p:ph idx="4" type="body"/>
          </p:nvPr>
        </p:nvSpPr>
        <p:spPr>
          <a:xfrm>
            <a:off x="3511348" y="3855838"/>
            <a:ext cx="2289229" cy="384188"/>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212136"/>
              </a:buClr>
              <a:buSzPts val="1600"/>
              <a:buNone/>
              <a:defRPr b="1" sz="1600">
                <a:solidFill>
                  <a:srgbClr val="212136"/>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19"/>
          <p:cNvSpPr txBox="1"/>
          <p:nvPr>
            <p:ph idx="5" type="body"/>
          </p:nvPr>
        </p:nvSpPr>
        <p:spPr>
          <a:xfrm>
            <a:off x="3511348" y="4261798"/>
            <a:ext cx="2289229"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19"/>
          <p:cNvSpPr txBox="1"/>
          <p:nvPr>
            <p:ph idx="6" type="body"/>
          </p:nvPr>
        </p:nvSpPr>
        <p:spPr>
          <a:xfrm>
            <a:off x="6391424" y="3855838"/>
            <a:ext cx="2289230" cy="384188"/>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212136"/>
              </a:buClr>
              <a:buSzPts val="1600"/>
              <a:buNone/>
              <a:defRPr b="1" sz="1600">
                <a:solidFill>
                  <a:srgbClr val="212136"/>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19"/>
          <p:cNvSpPr txBox="1"/>
          <p:nvPr>
            <p:ph idx="7" type="body"/>
          </p:nvPr>
        </p:nvSpPr>
        <p:spPr>
          <a:xfrm>
            <a:off x="6391424" y="4261798"/>
            <a:ext cx="2289230"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19"/>
          <p:cNvSpPr txBox="1"/>
          <p:nvPr>
            <p:ph idx="8" type="body"/>
          </p:nvPr>
        </p:nvSpPr>
        <p:spPr>
          <a:xfrm>
            <a:off x="9241968" y="3855838"/>
            <a:ext cx="2289230" cy="384188"/>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212136"/>
              </a:buClr>
              <a:buSzPts val="1600"/>
              <a:buNone/>
              <a:defRPr b="1" sz="1600">
                <a:solidFill>
                  <a:srgbClr val="212136"/>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19"/>
          <p:cNvSpPr txBox="1"/>
          <p:nvPr>
            <p:ph idx="9" type="body"/>
          </p:nvPr>
        </p:nvSpPr>
        <p:spPr>
          <a:xfrm>
            <a:off x="9241968" y="4261798"/>
            <a:ext cx="2289230"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bg>
      <p:bgPr>
        <a:solidFill>
          <a:schemeClr val="lt1"/>
        </a:solidFill>
      </p:bgPr>
    </p:bg>
    <p:spTree>
      <p:nvGrpSpPr>
        <p:cNvPr id="64" name="Shape 64"/>
        <p:cNvGrpSpPr/>
        <p:nvPr/>
      </p:nvGrpSpPr>
      <p:grpSpPr>
        <a:xfrm>
          <a:off x="0" y="0"/>
          <a:ext cx="0" cy="0"/>
          <a:chOff x="0" y="0"/>
          <a:chExt cx="0" cy="0"/>
        </a:xfrm>
      </p:grpSpPr>
      <p:sp>
        <p:nvSpPr>
          <p:cNvPr id="65" name="Google Shape;65;p20"/>
          <p:cNvSpPr/>
          <p:nvPr/>
        </p:nvSpPr>
        <p:spPr>
          <a:xfrm flipH="1">
            <a:off x="0" y="0"/>
            <a:ext cx="4062984"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6" name="Google Shape;66;p20"/>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67" name="Google Shape;67;p20"/>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68" name="Google Shape;68;p20"/>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69" name="Google Shape;69;p20"/>
          <p:cNvSpPr txBox="1"/>
          <p:nvPr>
            <p:ph idx="1" type="body"/>
          </p:nvPr>
        </p:nvSpPr>
        <p:spPr>
          <a:xfrm>
            <a:off x="660801" y="2722562"/>
            <a:ext cx="2898827" cy="1412875"/>
          </a:xfrm>
          <a:prstGeom prst="rect">
            <a:avLst/>
          </a:prstGeom>
          <a:noFill/>
          <a:ln>
            <a:noFill/>
          </a:ln>
        </p:spPr>
        <p:txBody>
          <a:bodyPr anchorCtr="0" anchor="ctr" bIns="45700" lIns="0" spcFirstLastPara="1" rIns="0" wrap="square" tIns="45700">
            <a:noAutofit/>
          </a:bodyPr>
          <a:lstStyle>
            <a:lvl1pPr indent="-228600" lvl="0" marL="457200" algn="l">
              <a:lnSpc>
                <a:spcPct val="100000"/>
              </a:lnSpc>
              <a:spcBef>
                <a:spcPts val="0"/>
              </a:spcBef>
              <a:spcAft>
                <a:spcPts val="0"/>
              </a:spcAft>
              <a:buClr>
                <a:srgbClr val="212136"/>
              </a:buClr>
              <a:buSzPts val="4000"/>
              <a:buNone/>
              <a:defRPr b="1" sz="4000">
                <a:solidFill>
                  <a:srgbClr val="212136"/>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bg>
      <p:bgPr>
        <a:solidFill>
          <a:schemeClr val="lt1"/>
        </a:solidFill>
      </p:bgPr>
    </p:bg>
    <p:spTree>
      <p:nvGrpSpPr>
        <p:cNvPr id="70" name="Shape 70"/>
        <p:cNvGrpSpPr/>
        <p:nvPr/>
      </p:nvGrpSpPr>
      <p:grpSpPr>
        <a:xfrm>
          <a:off x="0" y="0"/>
          <a:ext cx="0" cy="0"/>
          <a:chOff x="0" y="0"/>
          <a:chExt cx="0" cy="0"/>
        </a:xfrm>
      </p:grpSpPr>
      <p:sp>
        <p:nvSpPr>
          <p:cNvPr id="71" name="Google Shape;71;p21"/>
          <p:cNvSpPr/>
          <p:nvPr/>
        </p:nvSpPr>
        <p:spPr>
          <a:xfrm flipH="1">
            <a:off x="0" y="16873"/>
            <a:ext cx="4062984"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2" name="Google Shape;72;p21"/>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73" name="Google Shape;73;p21"/>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74" name="Google Shape;74;p21"/>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75" name="Google Shape;75;p21"/>
          <p:cNvSpPr txBox="1"/>
          <p:nvPr>
            <p:ph idx="1" type="subTitle"/>
          </p:nvPr>
        </p:nvSpPr>
        <p:spPr>
          <a:xfrm>
            <a:off x="660801" y="3612995"/>
            <a:ext cx="2898827" cy="1738974"/>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rgbClr val="212136"/>
              </a:buClr>
              <a:buSzPts val="1800"/>
              <a:buNone/>
              <a:defRPr b="0" sz="18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6" name="Google Shape;76;p21"/>
          <p:cNvSpPr txBox="1"/>
          <p:nvPr>
            <p:ph idx="2" type="body"/>
          </p:nvPr>
        </p:nvSpPr>
        <p:spPr>
          <a:xfrm>
            <a:off x="660801" y="2032998"/>
            <a:ext cx="2898827" cy="1412875"/>
          </a:xfrm>
          <a:prstGeom prst="rect">
            <a:avLst/>
          </a:prstGeom>
          <a:noFill/>
          <a:ln>
            <a:noFill/>
          </a:ln>
        </p:spPr>
        <p:txBody>
          <a:bodyPr anchorCtr="0" anchor="b" bIns="45700" lIns="0" spcFirstLastPara="1" rIns="0" wrap="square" tIns="45700">
            <a:noAutofit/>
          </a:bodyPr>
          <a:lstStyle>
            <a:lvl1pPr indent="-228600" lvl="0" marL="457200" algn="l">
              <a:lnSpc>
                <a:spcPct val="100000"/>
              </a:lnSpc>
              <a:spcBef>
                <a:spcPts val="0"/>
              </a:spcBef>
              <a:spcAft>
                <a:spcPts val="0"/>
              </a:spcAft>
              <a:buClr>
                <a:srgbClr val="212136"/>
              </a:buClr>
              <a:buSzPts val="4000"/>
              <a:buNone/>
              <a:defRPr b="1" sz="4000">
                <a:solidFill>
                  <a:srgbClr val="212136"/>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127E67"/>
        </a:solidFill>
      </p:bgPr>
    </p:bg>
    <p:spTree>
      <p:nvGrpSpPr>
        <p:cNvPr id="77" name="Shape 77"/>
        <p:cNvGrpSpPr/>
        <p:nvPr/>
      </p:nvGrpSpPr>
      <p:grpSpPr>
        <a:xfrm>
          <a:off x="0" y="0"/>
          <a:ext cx="0" cy="0"/>
          <a:chOff x="0" y="0"/>
          <a:chExt cx="0" cy="0"/>
        </a:xfrm>
      </p:grpSpPr>
      <p:sp>
        <p:nvSpPr>
          <p:cNvPr id="78" name="Google Shape;78;p22"/>
          <p:cNvSpPr txBox="1"/>
          <p:nvPr>
            <p:ph type="ctrTitle"/>
          </p:nvPr>
        </p:nvSpPr>
        <p:spPr>
          <a:xfrm>
            <a:off x="660800" y="2582943"/>
            <a:ext cx="6557121" cy="2387600"/>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chemeClr val="lt1"/>
              </a:buClr>
              <a:buSzPts val="5000"/>
              <a:buFont typeface="Roboto Slab"/>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2"/>
          <p:cNvSpPr txBox="1"/>
          <p:nvPr>
            <p:ph idx="1" type="subTitle"/>
          </p:nvPr>
        </p:nvSpPr>
        <p:spPr>
          <a:xfrm>
            <a:off x="660801" y="1991738"/>
            <a:ext cx="4647799" cy="365125"/>
          </a:xfrm>
          <a:prstGeom prst="rect">
            <a:avLst/>
          </a:prstGeom>
          <a:noFill/>
          <a:ln>
            <a:noFill/>
          </a:ln>
        </p:spPr>
        <p:txBody>
          <a:bodyPr anchorCtr="0" anchor="t" bIns="45700" lIns="0" spcFirstLastPara="1" rIns="0" wrap="square" tIns="45700">
            <a:noAutofit/>
          </a:bodyPr>
          <a:lstStyle>
            <a:lvl1pPr lvl="0" algn="l">
              <a:lnSpc>
                <a:spcPct val="90000"/>
              </a:lnSpc>
              <a:spcBef>
                <a:spcPts val="1000"/>
              </a:spcBef>
              <a:spcAft>
                <a:spcPts val="0"/>
              </a:spcAft>
              <a:buClr>
                <a:schemeClr val="lt1"/>
              </a:buClr>
              <a:buSzPts val="1800"/>
              <a:buNone/>
              <a:defRPr b="1"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80" name="Google Shape;80;p22"/>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81" name="Google Shape;81;p22"/>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pic>
        <p:nvPicPr>
          <p:cNvPr id="82" name="Google Shape;82;p22"/>
          <p:cNvPicPr preferRelativeResize="0"/>
          <p:nvPr/>
        </p:nvPicPr>
        <p:blipFill rotWithShape="1">
          <a:blip r:embed="rId3">
            <a:alphaModFix/>
          </a:blip>
          <a:srcRect b="0" l="5170" r="4427" t="0"/>
          <a:stretch/>
        </p:blipFill>
        <p:spPr>
          <a:xfrm>
            <a:off x="8514623" y="0"/>
            <a:ext cx="3677377" cy="6864395"/>
          </a:xfrm>
          <a:prstGeom prst="rect">
            <a:avLst/>
          </a:prstGeom>
          <a:solidFill>
            <a:srgbClr val="1ED2AC"/>
          </a:solid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5000"/>
              <a:buFont typeface="Roboto Slab"/>
              <a:buNone/>
              <a:defRPr b="1" i="0" sz="50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boto"/>
                <a:ea typeface="Roboto"/>
                <a:cs typeface="Roboto"/>
                <a:sym typeface="Robo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212136"/>
                </a:solidFill>
                <a:latin typeface="Calibri"/>
                <a:ea typeface="Calibri"/>
                <a:cs typeface="Calibri"/>
                <a:sym typeface="Calibri"/>
              </a:defRPr>
            </a:lvl1pPr>
            <a:lvl2pPr indent="0" lvl="1" marL="0" marR="0" rtl="0" algn="r">
              <a:spcBef>
                <a:spcPts val="0"/>
              </a:spcBef>
              <a:buNone/>
              <a:defRPr b="0" i="0" sz="1200" u="none" cap="none" strike="noStrike">
                <a:solidFill>
                  <a:srgbClr val="212136"/>
                </a:solidFill>
                <a:latin typeface="Calibri"/>
                <a:ea typeface="Calibri"/>
                <a:cs typeface="Calibri"/>
                <a:sym typeface="Calibri"/>
              </a:defRPr>
            </a:lvl2pPr>
            <a:lvl3pPr indent="0" lvl="2" marL="0" marR="0" rtl="0" algn="r">
              <a:spcBef>
                <a:spcPts val="0"/>
              </a:spcBef>
              <a:buNone/>
              <a:defRPr b="0" i="0" sz="1200" u="none" cap="none" strike="noStrike">
                <a:solidFill>
                  <a:srgbClr val="212136"/>
                </a:solidFill>
                <a:latin typeface="Calibri"/>
                <a:ea typeface="Calibri"/>
                <a:cs typeface="Calibri"/>
                <a:sym typeface="Calibri"/>
              </a:defRPr>
            </a:lvl3pPr>
            <a:lvl4pPr indent="0" lvl="3" marL="0" marR="0" rtl="0" algn="r">
              <a:spcBef>
                <a:spcPts val="0"/>
              </a:spcBef>
              <a:buNone/>
              <a:defRPr b="0" i="0" sz="1200" u="none" cap="none" strike="noStrike">
                <a:solidFill>
                  <a:srgbClr val="212136"/>
                </a:solidFill>
                <a:latin typeface="Calibri"/>
                <a:ea typeface="Calibri"/>
                <a:cs typeface="Calibri"/>
                <a:sym typeface="Calibri"/>
              </a:defRPr>
            </a:lvl4pPr>
            <a:lvl5pPr indent="0" lvl="4" marL="0" marR="0" rtl="0" algn="r">
              <a:spcBef>
                <a:spcPts val="0"/>
              </a:spcBef>
              <a:buNone/>
              <a:defRPr b="0" i="0" sz="1200" u="none" cap="none" strike="noStrike">
                <a:solidFill>
                  <a:srgbClr val="212136"/>
                </a:solidFill>
                <a:latin typeface="Calibri"/>
                <a:ea typeface="Calibri"/>
                <a:cs typeface="Calibri"/>
                <a:sym typeface="Calibri"/>
              </a:defRPr>
            </a:lvl5pPr>
            <a:lvl6pPr indent="0" lvl="5" marL="0" marR="0" rtl="0" algn="r">
              <a:spcBef>
                <a:spcPts val="0"/>
              </a:spcBef>
              <a:buNone/>
              <a:defRPr b="0" i="0" sz="1200" u="none" cap="none" strike="noStrike">
                <a:solidFill>
                  <a:srgbClr val="212136"/>
                </a:solidFill>
                <a:latin typeface="Calibri"/>
                <a:ea typeface="Calibri"/>
                <a:cs typeface="Calibri"/>
                <a:sym typeface="Calibri"/>
              </a:defRPr>
            </a:lvl6pPr>
            <a:lvl7pPr indent="0" lvl="6" marL="0" marR="0" rtl="0" algn="r">
              <a:spcBef>
                <a:spcPts val="0"/>
              </a:spcBef>
              <a:buNone/>
              <a:defRPr b="0" i="0" sz="1200" u="none" cap="none" strike="noStrike">
                <a:solidFill>
                  <a:srgbClr val="212136"/>
                </a:solidFill>
                <a:latin typeface="Calibri"/>
                <a:ea typeface="Calibri"/>
                <a:cs typeface="Calibri"/>
                <a:sym typeface="Calibri"/>
              </a:defRPr>
            </a:lvl7pPr>
            <a:lvl8pPr indent="0" lvl="7" marL="0" marR="0" rtl="0" algn="r">
              <a:spcBef>
                <a:spcPts val="0"/>
              </a:spcBef>
              <a:buNone/>
              <a:defRPr b="0" i="0" sz="1200" u="none" cap="none" strike="noStrike">
                <a:solidFill>
                  <a:srgbClr val="212136"/>
                </a:solidFill>
                <a:latin typeface="Calibri"/>
                <a:ea typeface="Calibri"/>
                <a:cs typeface="Calibri"/>
                <a:sym typeface="Calibri"/>
              </a:defRPr>
            </a:lvl8pPr>
            <a:lvl9pPr indent="0" lvl="8" marL="0" marR="0" rtl="0" algn="r">
              <a:spcBef>
                <a:spcPts val="0"/>
              </a:spcBef>
              <a:buNone/>
              <a:defRPr b="0" i="0" sz="1200" u="none" cap="none" strike="noStrike">
                <a:solidFill>
                  <a:srgbClr val="21213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
          <p:cNvSpPr txBox="1"/>
          <p:nvPr>
            <p:ph type="ctrTitle"/>
          </p:nvPr>
        </p:nvSpPr>
        <p:spPr>
          <a:xfrm>
            <a:off x="660800" y="2582943"/>
            <a:ext cx="6557121" cy="2387600"/>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chemeClr val="lt1"/>
              </a:buClr>
              <a:buSzPts val="5000"/>
              <a:buFont typeface="Roboto Slab"/>
              <a:buNone/>
            </a:pPr>
            <a:r>
              <a:rPr lang="en-US">
                <a:latin typeface="Roboto Slab"/>
                <a:ea typeface="Roboto Slab"/>
                <a:cs typeface="Roboto Slab"/>
                <a:sym typeface="Roboto Slab"/>
                <a:extLst>
                  <a:ext uri="http://customooxmlschemas.google.com/">
                    <go:slidesCustomData xmlns:go="http://customooxmlschemas.google.com/" textRoundtripDataId="0"/>
                  </a:ext>
                </a:extLst>
              </a:rPr>
              <a:t>Day 1: A Vocabulary for Writing Arguments</a:t>
            </a:r>
            <a:endParaRPr/>
          </a:p>
        </p:txBody>
      </p:sp>
      <p:sp>
        <p:nvSpPr>
          <p:cNvPr id="203" name="Google Shape;203;p1"/>
          <p:cNvSpPr txBox="1"/>
          <p:nvPr>
            <p:ph idx="1" type="subTitle"/>
          </p:nvPr>
        </p:nvSpPr>
        <p:spPr>
          <a:xfrm>
            <a:off x="660801" y="1991738"/>
            <a:ext cx="4647799" cy="365125"/>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Clr>
                <a:schemeClr val="lt1"/>
              </a:buClr>
              <a:buSzPts val="18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grpSp>
        <p:nvGrpSpPr>
          <p:cNvPr id="324" name="Google Shape;324;p10"/>
          <p:cNvGrpSpPr/>
          <p:nvPr/>
        </p:nvGrpSpPr>
        <p:grpSpPr>
          <a:xfrm>
            <a:off x="6780986" y="4902190"/>
            <a:ext cx="4615884" cy="1168842"/>
            <a:chOff x="6780986" y="4902190"/>
            <a:chExt cx="4615884" cy="1168842"/>
          </a:xfrm>
        </p:grpSpPr>
        <p:sp>
          <p:nvSpPr>
            <p:cNvPr id="325" name="Google Shape;325;p10"/>
            <p:cNvSpPr/>
            <p:nvPr/>
          </p:nvSpPr>
          <p:spPr>
            <a:xfrm>
              <a:off x="6780986" y="4902190"/>
              <a:ext cx="4510470" cy="274320"/>
            </a:xfrm>
            <a:prstGeom prst="rect">
              <a:avLst/>
            </a:prstGeom>
            <a:solidFill>
              <a:srgbClr val="FF69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6" name="Google Shape;326;p10"/>
            <p:cNvSpPr/>
            <p:nvPr/>
          </p:nvSpPr>
          <p:spPr>
            <a:xfrm>
              <a:off x="6780986" y="5200364"/>
              <a:ext cx="4615884" cy="274320"/>
            </a:xfrm>
            <a:prstGeom prst="rect">
              <a:avLst/>
            </a:prstGeom>
            <a:solidFill>
              <a:srgbClr val="FF69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7" name="Google Shape;327;p10"/>
            <p:cNvSpPr/>
            <p:nvPr/>
          </p:nvSpPr>
          <p:spPr>
            <a:xfrm>
              <a:off x="6780986" y="5498538"/>
              <a:ext cx="4510470" cy="274320"/>
            </a:xfrm>
            <a:prstGeom prst="rect">
              <a:avLst/>
            </a:prstGeom>
            <a:solidFill>
              <a:srgbClr val="FF69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8" name="Google Shape;328;p10"/>
            <p:cNvSpPr/>
            <p:nvPr/>
          </p:nvSpPr>
          <p:spPr>
            <a:xfrm>
              <a:off x="6780986" y="5796712"/>
              <a:ext cx="2025084" cy="274320"/>
            </a:xfrm>
            <a:prstGeom prst="rect">
              <a:avLst/>
            </a:prstGeom>
            <a:solidFill>
              <a:srgbClr val="FF69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329" name="Google Shape;329;p10"/>
          <p:cNvGrpSpPr/>
          <p:nvPr/>
        </p:nvGrpSpPr>
        <p:grpSpPr>
          <a:xfrm>
            <a:off x="6785969" y="2989011"/>
            <a:ext cx="4659103" cy="1771525"/>
            <a:chOff x="6785969" y="2989011"/>
            <a:chExt cx="4659103" cy="1771525"/>
          </a:xfrm>
        </p:grpSpPr>
        <p:sp>
          <p:nvSpPr>
            <p:cNvPr id="330" name="Google Shape;330;p10"/>
            <p:cNvSpPr/>
            <p:nvPr/>
          </p:nvSpPr>
          <p:spPr>
            <a:xfrm>
              <a:off x="8670035" y="2989011"/>
              <a:ext cx="2775037" cy="274320"/>
            </a:xfrm>
            <a:prstGeom prst="rect">
              <a:avLst/>
            </a:prstGeom>
            <a:solidFill>
              <a:srgbClr val="FFB5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1" name="Google Shape;331;p10"/>
            <p:cNvSpPr/>
            <p:nvPr/>
          </p:nvSpPr>
          <p:spPr>
            <a:xfrm>
              <a:off x="6785969" y="3290462"/>
              <a:ext cx="4510470" cy="274320"/>
            </a:xfrm>
            <a:prstGeom prst="rect">
              <a:avLst/>
            </a:prstGeom>
            <a:solidFill>
              <a:srgbClr val="FFB5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2" name="Google Shape;332;p10"/>
            <p:cNvSpPr/>
            <p:nvPr/>
          </p:nvSpPr>
          <p:spPr>
            <a:xfrm>
              <a:off x="6785969" y="3591912"/>
              <a:ext cx="4272242" cy="274320"/>
            </a:xfrm>
            <a:prstGeom prst="rect">
              <a:avLst/>
            </a:prstGeom>
            <a:solidFill>
              <a:srgbClr val="FFB5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3" name="Google Shape;333;p10"/>
            <p:cNvSpPr/>
            <p:nvPr/>
          </p:nvSpPr>
          <p:spPr>
            <a:xfrm>
              <a:off x="6785969" y="3888338"/>
              <a:ext cx="4387798" cy="274320"/>
            </a:xfrm>
            <a:prstGeom prst="rect">
              <a:avLst/>
            </a:prstGeom>
            <a:solidFill>
              <a:srgbClr val="FFB5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4" name="Google Shape;334;p10"/>
            <p:cNvSpPr/>
            <p:nvPr/>
          </p:nvSpPr>
          <p:spPr>
            <a:xfrm>
              <a:off x="6785969" y="4189789"/>
              <a:ext cx="4387798" cy="274320"/>
            </a:xfrm>
            <a:prstGeom prst="rect">
              <a:avLst/>
            </a:prstGeom>
            <a:solidFill>
              <a:srgbClr val="FFB5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5" name="Google Shape;335;p10"/>
            <p:cNvSpPr/>
            <p:nvPr/>
          </p:nvSpPr>
          <p:spPr>
            <a:xfrm>
              <a:off x="6785969" y="4486216"/>
              <a:ext cx="654835" cy="274320"/>
            </a:xfrm>
            <a:prstGeom prst="rect">
              <a:avLst/>
            </a:prstGeom>
            <a:solidFill>
              <a:srgbClr val="FFB5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336" name="Google Shape;336;p10"/>
          <p:cNvGrpSpPr/>
          <p:nvPr/>
        </p:nvGrpSpPr>
        <p:grpSpPr>
          <a:xfrm>
            <a:off x="6771007" y="1825785"/>
            <a:ext cx="4525432" cy="874095"/>
            <a:chOff x="6771007" y="1825785"/>
            <a:chExt cx="4525432" cy="874095"/>
          </a:xfrm>
        </p:grpSpPr>
        <p:sp>
          <p:nvSpPr>
            <p:cNvPr id="337" name="Google Shape;337;p10"/>
            <p:cNvSpPr/>
            <p:nvPr/>
          </p:nvSpPr>
          <p:spPr>
            <a:xfrm>
              <a:off x="10835567" y="1825785"/>
              <a:ext cx="460872" cy="274320"/>
            </a:xfrm>
            <a:prstGeom prst="rect">
              <a:avLst/>
            </a:prstGeom>
            <a:solidFill>
              <a:srgbClr val="DB291B">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8" name="Google Shape;338;p10"/>
            <p:cNvSpPr/>
            <p:nvPr/>
          </p:nvSpPr>
          <p:spPr>
            <a:xfrm>
              <a:off x="6771007" y="2119084"/>
              <a:ext cx="4337445" cy="274320"/>
            </a:xfrm>
            <a:prstGeom prst="rect">
              <a:avLst/>
            </a:prstGeom>
            <a:solidFill>
              <a:srgbClr val="DB291B">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9" name="Google Shape;339;p10"/>
            <p:cNvSpPr/>
            <p:nvPr/>
          </p:nvSpPr>
          <p:spPr>
            <a:xfrm>
              <a:off x="6771007" y="2425560"/>
              <a:ext cx="2898827" cy="274320"/>
            </a:xfrm>
            <a:prstGeom prst="rect">
              <a:avLst/>
            </a:prstGeom>
            <a:solidFill>
              <a:srgbClr val="DB291B">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340" name="Google Shape;340;p10"/>
          <p:cNvSpPr txBox="1"/>
          <p:nvPr/>
        </p:nvSpPr>
        <p:spPr>
          <a:xfrm>
            <a:off x="6828183" y="892161"/>
            <a:ext cx="4703017" cy="5273190"/>
          </a:xfrm>
          <a:prstGeom prst="rect">
            <a:avLst/>
          </a:prstGeom>
          <a:noFill/>
          <a:ln>
            <a:noFill/>
          </a:ln>
        </p:spPr>
        <p:txBody>
          <a:bodyPr anchorCtr="0" anchor="t" bIns="45700" lIns="0" spcFirstLastPara="1" rIns="0" wrap="square" tIns="45700">
            <a:noAutofit/>
          </a:bodyPr>
          <a:lstStyle/>
          <a:p>
            <a:pPr indent="0" lvl="0" marL="0" marR="0" rtl="0" algn="l">
              <a:lnSpc>
                <a:spcPct val="120000"/>
              </a:lnSpc>
              <a:spcBef>
                <a:spcPts val="0"/>
              </a:spcBef>
              <a:spcAft>
                <a:spcPts val="0"/>
              </a:spcAft>
              <a:buClr>
                <a:srgbClr val="43B02A"/>
              </a:buClr>
              <a:buSzPts val="2240"/>
              <a:buFont typeface="Roboto"/>
              <a:buNone/>
            </a:pPr>
            <a:r>
              <a:rPr b="0" i="0" lang="en-US" sz="1600" u="none" cap="none" strike="noStrike">
                <a:solidFill>
                  <a:srgbClr val="212136"/>
                </a:solidFill>
                <a:latin typeface="Roboto"/>
                <a:ea typeface="Roboto"/>
                <a:cs typeface="Roboto"/>
                <a:sym typeface="Roboto"/>
              </a:rPr>
              <a:t>The image “Children pledging allegiance to the American flag at San Francisco’s Raphael Weill Elementary School in 1942“ shows a group of boys gathered around the flag in their schoolyard. The image shows the pride these boys felt for their country during this time of war. One reason for this is the body language the boys show as they execute this daily ceremony. In the photograph we see that the boys are gathered around and facing the flag, standing up straight with their hands over their hearts. Many of the boys are looking right at the flag, and not looking at their friends or off into space.</a:t>
            </a:r>
            <a:endParaRPr/>
          </a:p>
          <a:p>
            <a:pPr indent="0" lvl="0" marL="0" marR="0" rtl="0" algn="l">
              <a:lnSpc>
                <a:spcPct val="120000"/>
              </a:lnSpc>
              <a:spcBef>
                <a:spcPts val="1200"/>
              </a:spcBef>
              <a:spcAft>
                <a:spcPts val="0"/>
              </a:spcAft>
              <a:buClr>
                <a:srgbClr val="43B02A"/>
              </a:buClr>
              <a:buSzPts val="2240"/>
              <a:buFont typeface="Roboto"/>
              <a:buNone/>
            </a:pPr>
            <a:r>
              <a:rPr b="0" i="0" lang="en-US" sz="1600" u="none" cap="none" strike="noStrike">
                <a:solidFill>
                  <a:srgbClr val="212136"/>
                </a:solidFill>
                <a:latin typeface="Roboto"/>
                <a:ea typeface="Roboto"/>
                <a:cs typeface="Roboto"/>
                <a:sym typeface="Roboto"/>
              </a:rPr>
              <a:t>From these details we can see that the boys take this ritual seriously, and are paying full attention to the ceremony, not just going through the motions because they have to.</a:t>
            </a:r>
            <a:endParaRPr/>
          </a:p>
          <a:p>
            <a:pPr indent="0" lvl="0" marL="0" marR="0" rtl="0" algn="l">
              <a:lnSpc>
                <a:spcPct val="120000"/>
              </a:lnSpc>
              <a:spcBef>
                <a:spcPts val="600"/>
              </a:spcBef>
              <a:spcAft>
                <a:spcPts val="0"/>
              </a:spcAft>
              <a:buClr>
                <a:srgbClr val="43B02A"/>
              </a:buClr>
              <a:buSzPts val="2240"/>
              <a:buFont typeface="Calibri"/>
              <a:buNone/>
            </a:pPr>
            <a:r>
              <a:t/>
            </a:r>
            <a:endParaRPr b="0" i="0" sz="1600" u="none" cap="none" strike="noStrike">
              <a:solidFill>
                <a:srgbClr val="212136"/>
              </a:solidFill>
              <a:latin typeface="Roboto"/>
              <a:ea typeface="Roboto"/>
              <a:cs typeface="Roboto"/>
              <a:sym typeface="Roboto"/>
            </a:endParaRPr>
          </a:p>
        </p:txBody>
      </p:sp>
      <p:sp>
        <p:nvSpPr>
          <p:cNvPr id="341" name="Google Shape;341;p10"/>
          <p:cNvSpPr txBox="1"/>
          <p:nvPr/>
        </p:nvSpPr>
        <p:spPr>
          <a:xfrm>
            <a:off x="5294399" y="2148981"/>
            <a:ext cx="437827" cy="246221"/>
          </a:xfrm>
          <a:prstGeom prst="rect">
            <a:avLst/>
          </a:prstGeom>
          <a:noFill/>
          <a:ln>
            <a:noFill/>
          </a:ln>
        </p:spPr>
        <p:txBody>
          <a:bodyPr anchorCtr="0" anchor="t" bIns="45700" lIns="0" spcFirstLastPara="1" rIns="0" wrap="square" tIns="45700">
            <a:spAutoFit/>
          </a:bodyPr>
          <a:lstStyle/>
          <a:p>
            <a:pPr indent="0" lvl="0" marL="0" marR="0" rtl="0" algn="r">
              <a:spcBef>
                <a:spcPts val="0"/>
              </a:spcBef>
              <a:spcAft>
                <a:spcPts val="0"/>
              </a:spcAft>
              <a:buNone/>
            </a:pPr>
            <a:r>
              <a:rPr b="1" i="0" lang="en-US" sz="1000" u="none" cap="none" strike="noStrike">
                <a:solidFill>
                  <a:srgbClr val="212136"/>
                </a:solidFill>
                <a:latin typeface="Roboto"/>
                <a:ea typeface="Roboto"/>
                <a:cs typeface="Roboto"/>
                <a:sym typeface="Roboto"/>
              </a:rPr>
              <a:t>Claim</a:t>
            </a:r>
            <a:endParaRPr/>
          </a:p>
        </p:txBody>
      </p:sp>
      <p:sp>
        <p:nvSpPr>
          <p:cNvPr id="342" name="Google Shape;342;p10"/>
          <p:cNvSpPr txBox="1"/>
          <p:nvPr/>
        </p:nvSpPr>
        <p:spPr>
          <a:xfrm>
            <a:off x="5070922" y="3763390"/>
            <a:ext cx="661304" cy="246221"/>
          </a:xfrm>
          <a:prstGeom prst="rect">
            <a:avLst/>
          </a:prstGeom>
          <a:noFill/>
          <a:ln>
            <a:noFill/>
          </a:ln>
        </p:spPr>
        <p:txBody>
          <a:bodyPr anchorCtr="0" anchor="t" bIns="45700" lIns="0" spcFirstLastPara="1" rIns="0" wrap="square" tIns="45700">
            <a:spAutoFit/>
          </a:bodyPr>
          <a:lstStyle/>
          <a:p>
            <a:pPr indent="0" lvl="0" marL="0" marR="0" rtl="0" algn="r">
              <a:spcBef>
                <a:spcPts val="0"/>
              </a:spcBef>
              <a:spcAft>
                <a:spcPts val="0"/>
              </a:spcAft>
              <a:buNone/>
            </a:pPr>
            <a:r>
              <a:rPr b="1" i="0" lang="en-US" sz="1000" u="none" cap="none" strike="noStrike">
                <a:solidFill>
                  <a:srgbClr val="212136"/>
                </a:solidFill>
                <a:latin typeface="Roboto"/>
                <a:ea typeface="Roboto"/>
                <a:cs typeface="Roboto"/>
                <a:sym typeface="Roboto"/>
              </a:rPr>
              <a:t>Evidence</a:t>
            </a:r>
            <a:endParaRPr/>
          </a:p>
        </p:txBody>
      </p:sp>
      <p:sp>
        <p:nvSpPr>
          <p:cNvPr id="343" name="Google Shape;343;p10"/>
          <p:cNvSpPr txBox="1"/>
          <p:nvPr/>
        </p:nvSpPr>
        <p:spPr>
          <a:xfrm>
            <a:off x="4978575" y="5376826"/>
            <a:ext cx="753651" cy="246221"/>
          </a:xfrm>
          <a:prstGeom prst="rect">
            <a:avLst/>
          </a:prstGeom>
          <a:noFill/>
          <a:ln>
            <a:noFill/>
          </a:ln>
        </p:spPr>
        <p:txBody>
          <a:bodyPr anchorCtr="0" anchor="t" bIns="45700" lIns="0" spcFirstLastPara="1" rIns="0" wrap="square" tIns="45700">
            <a:spAutoFit/>
          </a:bodyPr>
          <a:lstStyle/>
          <a:p>
            <a:pPr indent="0" lvl="0" marL="0" marR="0" rtl="0" algn="r">
              <a:spcBef>
                <a:spcPts val="0"/>
              </a:spcBef>
              <a:spcAft>
                <a:spcPts val="0"/>
              </a:spcAft>
              <a:buNone/>
            </a:pPr>
            <a:r>
              <a:rPr b="1" i="0" lang="en-US" sz="1000" u="none" cap="none" strike="noStrike">
                <a:solidFill>
                  <a:srgbClr val="212136"/>
                </a:solidFill>
                <a:latin typeface="Roboto"/>
                <a:ea typeface="Roboto"/>
                <a:cs typeface="Roboto"/>
                <a:sym typeface="Roboto"/>
              </a:rPr>
              <a:t>Reasoning</a:t>
            </a:r>
            <a:endParaRPr/>
          </a:p>
        </p:txBody>
      </p:sp>
      <p:sp>
        <p:nvSpPr>
          <p:cNvPr id="344" name="Google Shape;344;p10"/>
          <p:cNvSpPr txBox="1"/>
          <p:nvPr/>
        </p:nvSpPr>
        <p:spPr>
          <a:xfrm>
            <a:off x="4953958" y="1095631"/>
            <a:ext cx="778268" cy="246221"/>
          </a:xfrm>
          <a:prstGeom prst="rect">
            <a:avLst/>
          </a:prstGeom>
          <a:noFill/>
          <a:ln>
            <a:noFill/>
          </a:ln>
        </p:spPr>
        <p:txBody>
          <a:bodyPr anchorCtr="0" anchor="t" bIns="45700" lIns="0" spcFirstLastPara="1" rIns="0" wrap="square" tIns="45700">
            <a:spAutoFit/>
          </a:bodyPr>
          <a:lstStyle/>
          <a:p>
            <a:pPr indent="0" lvl="0" marL="0" marR="0" rtl="0" algn="r">
              <a:spcBef>
                <a:spcPts val="0"/>
              </a:spcBef>
              <a:spcAft>
                <a:spcPts val="0"/>
              </a:spcAft>
              <a:buNone/>
            </a:pPr>
            <a:r>
              <a:rPr b="1" i="0" lang="en-US" sz="1000" u="none" cap="none" strike="noStrike">
                <a:solidFill>
                  <a:srgbClr val="212136"/>
                </a:solidFill>
                <a:latin typeface="Roboto"/>
                <a:ea typeface="Roboto"/>
                <a:cs typeface="Roboto"/>
                <a:sym typeface="Roboto"/>
              </a:rPr>
              <a:t>Introduction</a:t>
            </a:r>
            <a:endParaRPr/>
          </a:p>
        </p:txBody>
      </p:sp>
      <p:sp>
        <p:nvSpPr>
          <p:cNvPr id="345" name="Google Shape;345;p10"/>
          <p:cNvSpPr/>
          <p:nvPr/>
        </p:nvSpPr>
        <p:spPr>
          <a:xfrm>
            <a:off x="5945140" y="1017183"/>
            <a:ext cx="403119" cy="403119"/>
          </a:xfrm>
          <a:prstGeom prst="ellipse">
            <a:avLst/>
          </a:prstGeom>
          <a:solidFill>
            <a:schemeClr val="lt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6" name="Google Shape;346;p10"/>
          <p:cNvPicPr preferRelativeResize="0"/>
          <p:nvPr/>
        </p:nvPicPr>
        <p:blipFill rotWithShape="1">
          <a:blip r:embed="rId3">
            <a:alphaModFix/>
          </a:blip>
          <a:srcRect b="0" l="1047" r="1056" t="0"/>
          <a:stretch/>
        </p:blipFill>
        <p:spPr>
          <a:xfrm>
            <a:off x="5949567" y="2036670"/>
            <a:ext cx="447592" cy="457200"/>
          </a:xfrm>
          <a:prstGeom prst="rect">
            <a:avLst/>
          </a:prstGeom>
          <a:noFill/>
          <a:ln>
            <a:noFill/>
          </a:ln>
        </p:spPr>
      </p:pic>
      <p:pic>
        <p:nvPicPr>
          <p:cNvPr id="347" name="Google Shape;347;p10"/>
          <p:cNvPicPr preferRelativeResize="0"/>
          <p:nvPr/>
        </p:nvPicPr>
        <p:blipFill rotWithShape="1">
          <a:blip r:embed="rId4">
            <a:alphaModFix/>
          </a:blip>
          <a:srcRect b="0" l="1047" r="1056" t="0"/>
          <a:stretch/>
        </p:blipFill>
        <p:spPr>
          <a:xfrm>
            <a:off x="5941138" y="3657900"/>
            <a:ext cx="447592" cy="457200"/>
          </a:xfrm>
          <a:prstGeom prst="rect">
            <a:avLst/>
          </a:prstGeom>
          <a:noFill/>
          <a:ln>
            <a:noFill/>
          </a:ln>
        </p:spPr>
      </p:pic>
      <p:pic>
        <p:nvPicPr>
          <p:cNvPr id="348" name="Google Shape;348;p10"/>
          <p:cNvPicPr preferRelativeResize="0"/>
          <p:nvPr/>
        </p:nvPicPr>
        <p:blipFill rotWithShape="1">
          <a:blip r:embed="rId5">
            <a:alphaModFix/>
          </a:blip>
          <a:srcRect b="0" l="1047" r="1056" t="0"/>
          <a:stretch/>
        </p:blipFill>
        <p:spPr>
          <a:xfrm>
            <a:off x="5941138" y="5272483"/>
            <a:ext cx="447592" cy="457200"/>
          </a:xfrm>
          <a:prstGeom prst="rect">
            <a:avLst/>
          </a:prstGeom>
          <a:noFill/>
          <a:ln>
            <a:noFill/>
          </a:ln>
        </p:spPr>
      </p:pic>
      <p:sp>
        <p:nvSpPr>
          <p:cNvPr id="349" name="Google Shape;349;p10"/>
          <p:cNvSpPr txBox="1"/>
          <p:nvPr>
            <p:ph idx="1" type="subTitle"/>
          </p:nvPr>
        </p:nvSpPr>
        <p:spPr>
          <a:xfrm>
            <a:off x="660801" y="3612995"/>
            <a:ext cx="2898827" cy="1738974"/>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212136"/>
              </a:buClr>
              <a:buSzPts val="1800"/>
              <a:buNone/>
            </a:pPr>
            <a:r>
              <a:rPr lang="en-US"/>
              <a:t>What emotions, thoughts, observations, or themes is the photographer capturing in the photo?</a:t>
            </a:r>
            <a:endParaRPr/>
          </a:p>
        </p:txBody>
      </p:sp>
      <p:sp>
        <p:nvSpPr>
          <p:cNvPr id="350" name="Google Shape;350;p10"/>
          <p:cNvSpPr txBox="1"/>
          <p:nvPr>
            <p:ph idx="2" type="body"/>
          </p:nvPr>
        </p:nvSpPr>
        <p:spPr>
          <a:xfrm>
            <a:off x="660801" y="2032998"/>
            <a:ext cx="2898827" cy="1412875"/>
          </a:xfrm>
          <a:prstGeom prst="rect">
            <a:avLst/>
          </a:prstGeom>
          <a:noFill/>
          <a:ln>
            <a:noFill/>
          </a:ln>
        </p:spPr>
        <p:txBody>
          <a:bodyPr anchorCtr="0" anchor="b" bIns="45700" lIns="0" spcFirstLastPara="1" rIns="0" wrap="square" tIns="45700">
            <a:noAutofit/>
          </a:bodyPr>
          <a:lstStyle/>
          <a:p>
            <a:pPr indent="0" lvl="0" marL="0" rtl="0" algn="l">
              <a:lnSpc>
                <a:spcPct val="100000"/>
              </a:lnSpc>
              <a:spcBef>
                <a:spcPts val="0"/>
              </a:spcBef>
              <a:spcAft>
                <a:spcPts val="0"/>
              </a:spcAft>
              <a:buClr>
                <a:srgbClr val="212136"/>
              </a:buClr>
              <a:buSzPts val="4000"/>
              <a:buNone/>
            </a:pPr>
            <a:r>
              <a:rPr lang="en-US">
                <a:solidFill>
                  <a:srgbClr val="212136"/>
                </a:solidFill>
              </a:rPr>
              <a:t>Example: </a:t>
            </a:r>
            <a:endParaRPr/>
          </a:p>
          <a:p>
            <a:pPr indent="0" lvl="0" marL="0" rtl="0" algn="l">
              <a:lnSpc>
                <a:spcPct val="100000"/>
              </a:lnSpc>
              <a:spcBef>
                <a:spcPts val="0"/>
              </a:spcBef>
              <a:spcAft>
                <a:spcPts val="0"/>
              </a:spcAft>
              <a:buClr>
                <a:srgbClr val="212136"/>
              </a:buClr>
              <a:buSzPts val="4000"/>
              <a:buNone/>
            </a:pPr>
            <a:r>
              <a:rPr lang="en-US">
                <a:solidFill>
                  <a:srgbClr val="212136"/>
                </a:solidFill>
              </a:rPr>
              <a:t>A One- paragraph Argument</a:t>
            </a:r>
            <a:endParaRPr/>
          </a:p>
        </p:txBody>
      </p:sp>
      <p:sp>
        <p:nvSpPr>
          <p:cNvPr id="351" name="Google Shape;351;p10"/>
          <p:cNvSpPr/>
          <p:nvPr/>
        </p:nvSpPr>
        <p:spPr>
          <a:xfrm>
            <a:off x="5821329" y="-839411"/>
            <a:ext cx="460872" cy="460872"/>
          </a:xfrm>
          <a:prstGeom prst="rect">
            <a:avLst/>
          </a:prstGeom>
          <a:solidFill>
            <a:srgbClr val="FFB5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2" name="Google Shape;352;p10"/>
          <p:cNvSpPr/>
          <p:nvPr/>
        </p:nvSpPr>
        <p:spPr>
          <a:xfrm>
            <a:off x="6328225" y="-839411"/>
            <a:ext cx="460872" cy="460872"/>
          </a:xfrm>
          <a:prstGeom prst="rect">
            <a:avLst/>
          </a:prstGeom>
          <a:solidFill>
            <a:srgbClr val="FF69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1"/>
          <p:cNvSpPr txBox="1"/>
          <p:nvPr>
            <p:ph idx="1" type="subTitle"/>
          </p:nvPr>
        </p:nvSpPr>
        <p:spPr>
          <a:xfrm>
            <a:off x="660801" y="3612995"/>
            <a:ext cx="4647179" cy="1738974"/>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212136"/>
              </a:buClr>
              <a:buSzPts val="2200"/>
              <a:buNone/>
            </a:pPr>
            <a:r>
              <a:rPr lang="en-US"/>
              <a:t>First, analyze the photo. Then work together to find details and build an argument. </a:t>
            </a:r>
            <a:endParaRPr/>
          </a:p>
        </p:txBody>
      </p:sp>
      <p:sp>
        <p:nvSpPr>
          <p:cNvPr id="359" name="Google Shape;359;p11"/>
          <p:cNvSpPr txBox="1"/>
          <p:nvPr>
            <p:ph idx="3" type="body"/>
          </p:nvPr>
        </p:nvSpPr>
        <p:spPr>
          <a:xfrm>
            <a:off x="660801" y="2032998"/>
            <a:ext cx="4647178" cy="1412875"/>
          </a:xfrm>
          <a:prstGeom prst="rect">
            <a:avLst/>
          </a:prstGeom>
          <a:noFill/>
          <a:ln>
            <a:noFill/>
          </a:ln>
        </p:spPr>
        <p:txBody>
          <a:bodyPr anchorCtr="0" anchor="b" bIns="45700" lIns="0" spcFirstLastPara="1" rIns="0" wrap="square" tIns="45700">
            <a:noAutofit/>
          </a:bodyPr>
          <a:lstStyle/>
          <a:p>
            <a:pPr indent="0" lvl="0" marL="0" rtl="0" algn="l">
              <a:lnSpc>
                <a:spcPct val="100000"/>
              </a:lnSpc>
              <a:spcBef>
                <a:spcPts val="0"/>
              </a:spcBef>
              <a:spcAft>
                <a:spcPts val="0"/>
              </a:spcAft>
              <a:buClr>
                <a:srgbClr val="6C49A2"/>
              </a:buClr>
              <a:buSzPts val="4000"/>
              <a:buNone/>
            </a:pPr>
            <a:r>
              <a:rPr lang="en-US"/>
              <a:t>You do it together.</a:t>
            </a:r>
            <a:endParaRPr/>
          </a:p>
        </p:txBody>
      </p:sp>
      <p:pic>
        <p:nvPicPr>
          <p:cNvPr id="360" name="Google Shape;360;p11"/>
          <p:cNvPicPr preferRelativeResize="0"/>
          <p:nvPr>
            <p:ph idx="2" type="pic"/>
          </p:nvPr>
        </p:nvPicPr>
        <p:blipFill rotWithShape="1">
          <a:blip r:embed="rId3">
            <a:alphaModFix/>
          </a:blip>
          <a:srcRect b="-34663" l="0" r="0" t="-34663"/>
          <a:stretch/>
        </p:blipFill>
        <p:spPr>
          <a:xfrm>
            <a:off x="6321333" y="228600"/>
            <a:ext cx="5642067" cy="6400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12"/>
          <p:cNvSpPr txBox="1"/>
          <p:nvPr>
            <p:ph idx="1" type="subTitle"/>
          </p:nvPr>
        </p:nvSpPr>
        <p:spPr>
          <a:xfrm>
            <a:off x="660801" y="3612995"/>
            <a:ext cx="4647179" cy="1738974"/>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212136"/>
              </a:buClr>
              <a:buSzPts val="2200"/>
              <a:buNone/>
            </a:pPr>
            <a:r>
              <a:rPr lang="en-US"/>
              <a:t>Working individually, find additional details to support the same claim or take a different position.</a:t>
            </a:r>
            <a:endParaRPr/>
          </a:p>
          <a:p>
            <a:pPr indent="0" lvl="0" marL="0" rtl="0" algn="l">
              <a:lnSpc>
                <a:spcPct val="120000"/>
              </a:lnSpc>
              <a:spcBef>
                <a:spcPts val="0"/>
              </a:spcBef>
              <a:spcAft>
                <a:spcPts val="0"/>
              </a:spcAft>
              <a:buClr>
                <a:srgbClr val="212136"/>
              </a:buClr>
              <a:buSzPts val="2200"/>
              <a:buNone/>
            </a:pPr>
            <a:r>
              <a:t/>
            </a:r>
            <a:endParaRPr/>
          </a:p>
        </p:txBody>
      </p:sp>
      <p:sp>
        <p:nvSpPr>
          <p:cNvPr id="367" name="Google Shape;367;p12"/>
          <p:cNvSpPr txBox="1"/>
          <p:nvPr>
            <p:ph idx="3" type="body"/>
          </p:nvPr>
        </p:nvSpPr>
        <p:spPr>
          <a:xfrm>
            <a:off x="660801" y="2032998"/>
            <a:ext cx="4647178" cy="1412875"/>
          </a:xfrm>
          <a:prstGeom prst="rect">
            <a:avLst/>
          </a:prstGeom>
          <a:noFill/>
          <a:ln>
            <a:noFill/>
          </a:ln>
        </p:spPr>
        <p:txBody>
          <a:bodyPr anchorCtr="0" anchor="b" bIns="45700" lIns="0" spcFirstLastPara="1" rIns="0" wrap="square" tIns="45700">
            <a:noAutofit/>
          </a:bodyPr>
          <a:lstStyle/>
          <a:p>
            <a:pPr indent="0" lvl="0" marL="0" rtl="0" algn="l">
              <a:lnSpc>
                <a:spcPct val="100000"/>
              </a:lnSpc>
              <a:spcBef>
                <a:spcPts val="0"/>
              </a:spcBef>
              <a:spcAft>
                <a:spcPts val="0"/>
              </a:spcAft>
              <a:buClr>
                <a:srgbClr val="6C49A2"/>
              </a:buClr>
              <a:buSzPts val="4000"/>
              <a:buNone/>
            </a:pPr>
            <a:r>
              <a:rPr lang="en-US"/>
              <a:t>Independent Application</a:t>
            </a:r>
            <a:endParaRPr/>
          </a:p>
        </p:txBody>
      </p:sp>
      <p:pic>
        <p:nvPicPr>
          <p:cNvPr id="368" name="Google Shape;368;p12"/>
          <p:cNvPicPr preferRelativeResize="0"/>
          <p:nvPr>
            <p:ph idx="2" type="pic"/>
          </p:nvPr>
        </p:nvPicPr>
        <p:blipFill rotWithShape="1">
          <a:blip r:embed="rId3">
            <a:alphaModFix/>
          </a:blip>
          <a:srcRect b="-34663" l="0" r="0" t="-34663"/>
          <a:stretch/>
        </p:blipFill>
        <p:spPr>
          <a:xfrm>
            <a:off x="6321333" y="228600"/>
            <a:ext cx="5642067" cy="6400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C49A2"/>
        </a:solidFill>
      </p:bgPr>
    </p:bg>
    <p:spTree>
      <p:nvGrpSpPr>
        <p:cNvPr id="208" name="Shape 208"/>
        <p:cNvGrpSpPr/>
        <p:nvPr/>
      </p:nvGrpSpPr>
      <p:grpSpPr>
        <a:xfrm>
          <a:off x="0" y="0"/>
          <a:ext cx="0" cy="0"/>
          <a:chOff x="0" y="0"/>
          <a:chExt cx="0" cy="0"/>
        </a:xfrm>
      </p:grpSpPr>
      <p:sp>
        <p:nvSpPr>
          <p:cNvPr id="209" name="Google Shape;209;p2"/>
          <p:cNvSpPr txBox="1"/>
          <p:nvPr>
            <p:ph type="title"/>
          </p:nvPr>
        </p:nvSpPr>
        <p:spPr>
          <a:xfrm>
            <a:off x="660802" y="2032998"/>
            <a:ext cx="4807492" cy="1615457"/>
          </a:xfrm>
          <a:prstGeom prst="rect">
            <a:avLst/>
          </a:prstGeom>
          <a:noFill/>
          <a:ln>
            <a:noFill/>
          </a:ln>
        </p:spPr>
        <p:txBody>
          <a:bodyPr anchorCtr="0" anchor="b" bIns="45700" lIns="0" spcFirstLastPara="1" rIns="0" wrap="square" tIns="45700">
            <a:noAutofit/>
          </a:bodyPr>
          <a:lstStyle/>
          <a:p>
            <a:pPr indent="0" lvl="0" marL="0" rtl="0" algn="l">
              <a:lnSpc>
                <a:spcPct val="100000"/>
              </a:lnSpc>
              <a:spcBef>
                <a:spcPts val="0"/>
              </a:spcBef>
              <a:spcAft>
                <a:spcPts val="0"/>
              </a:spcAft>
              <a:buClr>
                <a:schemeClr val="lt1"/>
              </a:buClr>
              <a:buSzPts val="5000"/>
              <a:buFont typeface="Roboto"/>
              <a:buNone/>
            </a:pPr>
            <a:r>
              <a:rPr lang="en-US"/>
              <a:t>Analyze the image</a:t>
            </a:r>
            <a:r>
              <a:rPr lang="en-US">
                <a:extLst>
                  <a:ext uri="http://customooxmlschemas.google.com/">
                    <go:slidesCustomData xmlns:go="http://customooxmlschemas.google.com/" textRoundtripDataId="1"/>
                  </a:ext>
                </a:extLst>
              </a:rPr>
              <a:t>.</a:t>
            </a:r>
            <a:endParaRPr/>
          </a:p>
        </p:txBody>
      </p:sp>
      <p:sp>
        <p:nvSpPr>
          <p:cNvPr id="210" name="Google Shape;210;p2"/>
          <p:cNvSpPr txBox="1"/>
          <p:nvPr>
            <p:ph idx="1" type="subTitle"/>
          </p:nvPr>
        </p:nvSpPr>
        <p:spPr>
          <a:xfrm>
            <a:off x="660801" y="3886200"/>
            <a:ext cx="4807492" cy="1900520"/>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chemeClr val="lt1"/>
              </a:buClr>
              <a:buSzPts val="2200"/>
              <a:buNone/>
            </a:pPr>
            <a:r>
              <a:rPr lang="en-US"/>
              <a:t>Complete the E</a:t>
            </a:r>
            <a:r>
              <a:rPr lang="en-US">
                <a:extLst>
                  <a:ext uri="http://customooxmlschemas.google.com/">
                    <go:slidesCustomData xmlns:go="http://customooxmlschemas.google.com/" textRoundtripDataId="2"/>
                  </a:ext>
                </a:extLst>
              </a:rPr>
              <a:t>ntry Ticket</a:t>
            </a:r>
            <a:r>
              <a:rPr lang="en-US"/>
              <a:t> using the photo provided.</a:t>
            </a:r>
            <a:endParaRPr/>
          </a:p>
          <a:p>
            <a:pPr indent="0" lvl="0" marL="0" rtl="0" algn="l">
              <a:lnSpc>
                <a:spcPct val="120000"/>
              </a:lnSpc>
              <a:spcBef>
                <a:spcPts val="1000"/>
              </a:spcBef>
              <a:spcAft>
                <a:spcPts val="0"/>
              </a:spcAft>
              <a:buClr>
                <a:schemeClr val="lt1"/>
              </a:buClr>
              <a:buSzPts val="2200"/>
              <a:buNone/>
            </a:pPr>
            <a:r>
              <a:t/>
            </a:r>
            <a:endParaRPr/>
          </a:p>
        </p:txBody>
      </p:sp>
      <p:sp>
        <p:nvSpPr>
          <p:cNvPr id="211" name="Google Shape;211;p2"/>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1200"/>
              <a:buNone/>
            </a:pPr>
            <a:r>
              <a:rPr lang="en-US"/>
              <a:t>2</a:t>
            </a:r>
            <a:endParaRPr/>
          </a:p>
        </p:txBody>
      </p:sp>
      <p:pic>
        <p:nvPicPr>
          <p:cNvPr id="212" name="Google Shape;212;p2"/>
          <p:cNvPicPr preferRelativeResize="0"/>
          <p:nvPr/>
        </p:nvPicPr>
        <p:blipFill>
          <a:blip r:embed="rId3">
            <a:alphaModFix/>
          </a:blip>
          <a:stretch>
            <a:fillRect/>
          </a:stretch>
        </p:blipFill>
        <p:spPr>
          <a:xfrm>
            <a:off x="6376651" y="259883"/>
            <a:ext cx="5586750" cy="719306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3"/>
          <p:cNvPicPr preferRelativeResize="0"/>
          <p:nvPr>
            <p:ph idx="2" type="pic"/>
          </p:nvPr>
        </p:nvPicPr>
        <p:blipFill rotWithShape="1">
          <a:blip r:embed="rId3">
            <a:alphaModFix/>
          </a:blip>
          <a:srcRect b="-20803" l="0" r="0" t="-20804"/>
          <a:stretch/>
        </p:blipFill>
        <p:spPr>
          <a:xfrm>
            <a:off x="6321333" y="228600"/>
            <a:ext cx="5642067" cy="6400800"/>
          </a:xfrm>
          <a:prstGeom prst="rect">
            <a:avLst/>
          </a:prstGeom>
          <a:noFill/>
          <a:ln>
            <a:noFill/>
          </a:ln>
        </p:spPr>
      </p:pic>
      <p:sp>
        <p:nvSpPr>
          <p:cNvPr id="219" name="Google Shape;219;p3"/>
          <p:cNvSpPr txBox="1"/>
          <p:nvPr>
            <p:ph idx="1" type="subTitle"/>
          </p:nvPr>
        </p:nvSpPr>
        <p:spPr>
          <a:xfrm>
            <a:off x="660801" y="3612995"/>
            <a:ext cx="4647179" cy="1738974"/>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212136"/>
              </a:buClr>
              <a:buSzPts val="2200"/>
              <a:buNone/>
            </a:pPr>
            <a:r>
              <a:rPr lang="en-US"/>
              <a:t>Children pledging allegiance to the American flag at San Francisco’s Raphael Weill Elementary School in 1942. </a:t>
            </a:r>
            <a:endParaRPr/>
          </a:p>
        </p:txBody>
      </p:sp>
      <p:sp>
        <p:nvSpPr>
          <p:cNvPr id="220" name="Google Shape;220;p3"/>
          <p:cNvSpPr txBox="1"/>
          <p:nvPr>
            <p:ph idx="3" type="body"/>
          </p:nvPr>
        </p:nvSpPr>
        <p:spPr>
          <a:xfrm>
            <a:off x="660801" y="2032998"/>
            <a:ext cx="4647178" cy="1412875"/>
          </a:xfrm>
          <a:prstGeom prst="rect">
            <a:avLst/>
          </a:prstGeom>
          <a:noFill/>
          <a:ln>
            <a:noFill/>
          </a:ln>
        </p:spPr>
        <p:txBody>
          <a:bodyPr anchorCtr="0" anchor="b" bIns="45700" lIns="0" spcFirstLastPara="1" rIns="0" wrap="square" tIns="45700">
            <a:noAutofit/>
          </a:bodyPr>
          <a:lstStyle/>
          <a:p>
            <a:pPr indent="0" lvl="0" marL="0" rtl="0" algn="l">
              <a:lnSpc>
                <a:spcPct val="100000"/>
              </a:lnSpc>
              <a:spcBef>
                <a:spcPts val="0"/>
              </a:spcBef>
              <a:spcAft>
                <a:spcPts val="0"/>
              </a:spcAft>
              <a:buClr>
                <a:srgbClr val="6C49A2"/>
              </a:buClr>
              <a:buSzPts val="4000"/>
              <a:buNone/>
            </a:pPr>
            <a:r>
              <a:rPr lang="en-US"/>
              <a:t>What argument is the artist making in capturing this image?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
          <p:cNvSpPr txBox="1"/>
          <p:nvPr>
            <p:ph type="title"/>
          </p:nvPr>
        </p:nvSpPr>
        <p:spPr>
          <a:xfrm>
            <a:off x="660800" y="792040"/>
            <a:ext cx="5435200" cy="1737800"/>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5000"/>
              <a:buFont typeface="Roboto"/>
              <a:buNone/>
            </a:pPr>
            <a:r>
              <a:rPr lang="en-US"/>
              <a:t>In this lesson you will learn…</a:t>
            </a:r>
            <a:endParaRPr/>
          </a:p>
        </p:txBody>
      </p:sp>
      <p:sp>
        <p:nvSpPr>
          <p:cNvPr id="227" name="Google Shape;227;p4"/>
          <p:cNvSpPr txBox="1"/>
          <p:nvPr>
            <p:ph idx="1" type="body"/>
          </p:nvPr>
        </p:nvSpPr>
        <p:spPr>
          <a:xfrm>
            <a:off x="660400" y="3954463"/>
            <a:ext cx="4569522" cy="1920875"/>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chemeClr val="dk1"/>
              </a:buClr>
              <a:buSzPts val="3200"/>
              <a:buNone/>
            </a:pPr>
            <a:r>
              <a:rPr lang="en-US"/>
              <a:t>what an argument is</a:t>
            </a:r>
            <a:endParaRPr/>
          </a:p>
        </p:txBody>
      </p:sp>
      <p:sp>
        <p:nvSpPr>
          <p:cNvPr id="228" name="Google Shape;228;p4"/>
          <p:cNvSpPr txBox="1"/>
          <p:nvPr>
            <p:ph idx="2" type="body"/>
          </p:nvPr>
        </p:nvSpPr>
        <p:spPr>
          <a:xfrm>
            <a:off x="6096000" y="3954463"/>
            <a:ext cx="4569522" cy="1920875"/>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chemeClr val="dk1"/>
              </a:buClr>
              <a:buSzPts val="3200"/>
              <a:buNone/>
            </a:pPr>
            <a:r>
              <a:rPr lang="en-US"/>
              <a:t>a common vocabulary for writing arguments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5"/>
          <p:cNvSpPr txBox="1"/>
          <p:nvPr>
            <p:ph type="title"/>
          </p:nvPr>
        </p:nvSpPr>
        <p:spPr>
          <a:xfrm>
            <a:off x="660802" y="1777164"/>
            <a:ext cx="4572101" cy="3303667"/>
          </a:xfrm>
          <a:prstGeom prst="rect">
            <a:avLst/>
          </a:prstGeom>
          <a:noFill/>
          <a:ln>
            <a:noFill/>
          </a:ln>
        </p:spPr>
        <p:txBody>
          <a:bodyPr anchorCtr="0" anchor="ctr" bIns="45700" lIns="0" spcFirstLastPara="1" rIns="0" wrap="square" tIns="45700">
            <a:noAutofit/>
          </a:bodyPr>
          <a:lstStyle/>
          <a:p>
            <a:pPr indent="0" lvl="0" marL="0" rtl="0" algn="l">
              <a:lnSpc>
                <a:spcPct val="100000"/>
              </a:lnSpc>
              <a:spcBef>
                <a:spcPts val="0"/>
              </a:spcBef>
              <a:spcAft>
                <a:spcPts val="0"/>
              </a:spcAft>
              <a:buClr>
                <a:srgbClr val="FFFFFF"/>
              </a:buClr>
              <a:buSzPts val="5000"/>
              <a:buFont typeface="Roboto"/>
              <a:buNone/>
            </a:pPr>
            <a:r>
              <a:rPr lang="en-US">
                <a:solidFill>
                  <a:srgbClr val="FFFFFF"/>
                </a:solidFill>
              </a:rPr>
              <a:t>What is an argument?</a:t>
            </a:r>
            <a:endParaRPr/>
          </a:p>
        </p:txBody>
      </p:sp>
      <p:sp>
        <p:nvSpPr>
          <p:cNvPr id="235" name="Google Shape;235;p5"/>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p>
            <a:pPr indent="0" lvl="0" marL="0" rtl="0" algn="l">
              <a:lnSpc>
                <a:spcPct val="115000"/>
              </a:lnSpc>
              <a:spcBef>
                <a:spcPts val="0"/>
              </a:spcBef>
              <a:spcAft>
                <a:spcPts val="0"/>
              </a:spcAft>
              <a:buClr>
                <a:srgbClr val="212136"/>
              </a:buClr>
              <a:buSzPts val="1200"/>
              <a:buNone/>
            </a:pPr>
            <a:r>
              <a:rPr lang="en-US"/>
              <a:t>An </a:t>
            </a:r>
            <a:r>
              <a:rPr b="1" lang="en-US"/>
              <a:t>argument</a:t>
            </a:r>
            <a:r>
              <a:rPr lang="en-US"/>
              <a:t> is something we make to persuade others of our opinion or our position on an issue. </a:t>
            </a:r>
            <a:endParaRPr/>
          </a:p>
          <a:p>
            <a:pPr indent="0" lvl="0" marL="0" rtl="0" algn="l">
              <a:lnSpc>
                <a:spcPct val="115000"/>
              </a:lnSpc>
              <a:spcBef>
                <a:spcPts val="1600"/>
              </a:spcBef>
              <a:spcAft>
                <a:spcPts val="0"/>
              </a:spcAft>
              <a:buClr>
                <a:srgbClr val="212136"/>
              </a:buClr>
              <a:buSzPts val="1200"/>
              <a:buNone/>
            </a:pPr>
            <a:r>
              <a:rPr lang="en-US"/>
              <a:t>People make arguments to help others understand their ideas.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6"/>
          <p:cNvSpPr txBox="1"/>
          <p:nvPr>
            <p:ph type="title"/>
          </p:nvPr>
        </p:nvSpPr>
        <p:spPr>
          <a:xfrm>
            <a:off x="660800" y="792040"/>
            <a:ext cx="6610857" cy="938789"/>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5000"/>
              <a:buFont typeface="Roboto"/>
              <a:buNone/>
            </a:pPr>
            <a:r>
              <a:rPr lang="en-US"/>
              <a:t>A Common Vocabulary</a:t>
            </a:r>
            <a:endParaRPr/>
          </a:p>
        </p:txBody>
      </p:sp>
      <p:sp>
        <p:nvSpPr>
          <p:cNvPr id="242" name="Google Shape;242;p6"/>
          <p:cNvSpPr txBox="1"/>
          <p:nvPr>
            <p:ph idx="1" type="subTitle"/>
          </p:nvPr>
        </p:nvSpPr>
        <p:spPr>
          <a:xfrm>
            <a:off x="660801" y="1871280"/>
            <a:ext cx="6121000" cy="938789"/>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212136"/>
              </a:buClr>
              <a:buSzPts val="2200"/>
              <a:buNone/>
            </a:pPr>
            <a:r>
              <a:rPr lang="en-US"/>
              <a:t>Terms to help you understand the rubric and write better arguments</a:t>
            </a:r>
            <a:endParaRPr/>
          </a:p>
        </p:txBody>
      </p:sp>
      <p:sp>
        <p:nvSpPr>
          <p:cNvPr id="243" name="Google Shape;243;p6"/>
          <p:cNvSpPr txBox="1"/>
          <p:nvPr>
            <p:ph idx="2" type="body"/>
          </p:nvPr>
        </p:nvSpPr>
        <p:spPr>
          <a:xfrm>
            <a:off x="660801" y="3855838"/>
            <a:ext cx="2289228" cy="384188"/>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1600"/>
              <a:buNone/>
            </a:pPr>
            <a:r>
              <a:rPr lang="en-US"/>
              <a:t>Claim and Focus</a:t>
            </a:r>
            <a:endParaRPr/>
          </a:p>
        </p:txBody>
      </p:sp>
      <p:sp>
        <p:nvSpPr>
          <p:cNvPr id="244" name="Google Shape;244;p6"/>
          <p:cNvSpPr txBox="1"/>
          <p:nvPr>
            <p:ph idx="3" type="body"/>
          </p:nvPr>
        </p:nvSpPr>
        <p:spPr>
          <a:xfrm>
            <a:off x="660801" y="4261798"/>
            <a:ext cx="2289228" cy="1219200"/>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43B02A"/>
              </a:buClr>
              <a:buSzPts val="1960"/>
              <a:buNone/>
            </a:pPr>
            <a:r>
              <a:rPr lang="en-US">
                <a:solidFill>
                  <a:srgbClr val="212136"/>
                </a:solidFill>
                <a:latin typeface="Roboto"/>
                <a:ea typeface="Roboto"/>
                <a:cs typeface="Roboto"/>
                <a:sym typeface="Roboto"/>
              </a:rPr>
              <a:t>Take an arguable stance on the issue and develop the essay around that stance.</a:t>
            </a:r>
            <a:endParaRPr/>
          </a:p>
          <a:p>
            <a:pPr indent="-182880" lvl="0" marL="182880" rtl="0" algn="l">
              <a:lnSpc>
                <a:spcPct val="120000"/>
              </a:lnSpc>
              <a:spcBef>
                <a:spcPts val="600"/>
              </a:spcBef>
              <a:spcAft>
                <a:spcPts val="0"/>
              </a:spcAft>
              <a:buClr>
                <a:srgbClr val="212136"/>
              </a:buClr>
              <a:buSzPts val="1200"/>
              <a:buFont typeface="Arial"/>
              <a:buChar char="•"/>
            </a:pPr>
            <a:r>
              <a:rPr b="1" lang="en-US" sz="1200">
                <a:solidFill>
                  <a:srgbClr val="212136"/>
                </a:solidFill>
                <a:latin typeface="Roboto"/>
                <a:ea typeface="Roboto"/>
                <a:cs typeface="Roboto"/>
                <a:sym typeface="Roboto"/>
              </a:rPr>
              <a:t>Claim </a:t>
            </a:r>
            <a:endParaRPr/>
          </a:p>
          <a:p>
            <a:pPr indent="-182880" lvl="0" marL="182880" rtl="0" algn="l">
              <a:lnSpc>
                <a:spcPct val="120000"/>
              </a:lnSpc>
              <a:spcBef>
                <a:spcPts val="600"/>
              </a:spcBef>
              <a:spcAft>
                <a:spcPts val="0"/>
              </a:spcAft>
              <a:buClr>
                <a:srgbClr val="212136"/>
              </a:buClr>
              <a:buSzPts val="1200"/>
              <a:buFont typeface="Arial"/>
              <a:buChar char="•"/>
            </a:pPr>
            <a:r>
              <a:rPr b="1" lang="en-US" sz="1200">
                <a:solidFill>
                  <a:srgbClr val="212136"/>
                </a:solidFill>
                <a:latin typeface="Roboto"/>
                <a:ea typeface="Roboto"/>
                <a:cs typeface="Roboto"/>
                <a:sym typeface="Roboto"/>
              </a:rPr>
              <a:t>Reasons</a:t>
            </a:r>
            <a:endParaRPr/>
          </a:p>
          <a:p>
            <a:pPr indent="0" lvl="0" marL="0" rtl="0" algn="l">
              <a:lnSpc>
                <a:spcPct val="120000"/>
              </a:lnSpc>
              <a:spcBef>
                <a:spcPts val="1000"/>
              </a:spcBef>
              <a:spcAft>
                <a:spcPts val="0"/>
              </a:spcAft>
              <a:buClr>
                <a:schemeClr val="dk1"/>
              </a:buClr>
              <a:buSzPts val="1400"/>
              <a:buNone/>
            </a:pPr>
            <a:r>
              <a:t/>
            </a:r>
            <a:endParaRPr/>
          </a:p>
        </p:txBody>
      </p:sp>
      <p:sp>
        <p:nvSpPr>
          <p:cNvPr id="245" name="Google Shape;245;p6"/>
          <p:cNvSpPr txBox="1"/>
          <p:nvPr>
            <p:ph idx="4" type="body"/>
          </p:nvPr>
        </p:nvSpPr>
        <p:spPr>
          <a:xfrm>
            <a:off x="3511348" y="3855838"/>
            <a:ext cx="2289229" cy="384188"/>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1600"/>
              <a:buNone/>
            </a:pPr>
            <a:r>
              <a:rPr lang="en-US"/>
              <a:t>Support and Evidence</a:t>
            </a:r>
            <a:endParaRPr/>
          </a:p>
        </p:txBody>
      </p:sp>
      <p:sp>
        <p:nvSpPr>
          <p:cNvPr id="246" name="Google Shape;246;p6"/>
          <p:cNvSpPr txBox="1"/>
          <p:nvPr>
            <p:ph idx="5" type="body"/>
          </p:nvPr>
        </p:nvSpPr>
        <p:spPr>
          <a:xfrm>
            <a:off x="3511348" y="4261798"/>
            <a:ext cx="2289229" cy="1219200"/>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43B02A"/>
              </a:buClr>
              <a:buSzPts val="1960"/>
              <a:buNone/>
            </a:pPr>
            <a:r>
              <a:rPr lang="en-US">
                <a:solidFill>
                  <a:srgbClr val="212136"/>
                </a:solidFill>
                <a:latin typeface="Roboto"/>
                <a:ea typeface="Roboto"/>
                <a:cs typeface="Roboto"/>
                <a:sym typeface="Roboto"/>
              </a:rPr>
              <a:t>Explain relevant facts, definitions, and examples to back up the claim.</a:t>
            </a:r>
            <a:endParaRPr/>
          </a:p>
          <a:p>
            <a:pPr indent="-171450" lvl="0" marL="171450" rtl="0" algn="l">
              <a:lnSpc>
                <a:spcPct val="120000"/>
              </a:lnSpc>
              <a:spcBef>
                <a:spcPts val="600"/>
              </a:spcBef>
              <a:spcAft>
                <a:spcPts val="0"/>
              </a:spcAft>
              <a:buClr>
                <a:srgbClr val="212136"/>
              </a:buClr>
              <a:buSzPts val="1200"/>
              <a:buFont typeface="Arial"/>
              <a:buChar char="•"/>
            </a:pPr>
            <a:r>
              <a:rPr b="1" lang="en-US" sz="1200">
                <a:solidFill>
                  <a:srgbClr val="212136"/>
                </a:solidFill>
                <a:latin typeface="Roboto"/>
                <a:ea typeface="Roboto"/>
                <a:cs typeface="Roboto"/>
                <a:sym typeface="Roboto"/>
              </a:rPr>
              <a:t>Evidence </a:t>
            </a:r>
            <a:endParaRPr/>
          </a:p>
          <a:p>
            <a:pPr indent="-171450" lvl="0" marL="171450" rtl="0" algn="l">
              <a:lnSpc>
                <a:spcPct val="120000"/>
              </a:lnSpc>
              <a:spcBef>
                <a:spcPts val="600"/>
              </a:spcBef>
              <a:spcAft>
                <a:spcPts val="0"/>
              </a:spcAft>
              <a:buClr>
                <a:srgbClr val="212136"/>
              </a:buClr>
              <a:buSzPts val="1200"/>
              <a:buFont typeface="Arial"/>
              <a:buChar char="•"/>
            </a:pPr>
            <a:r>
              <a:rPr b="1" lang="en-US" sz="1200">
                <a:solidFill>
                  <a:srgbClr val="212136"/>
                </a:solidFill>
                <a:latin typeface="Roboto"/>
                <a:ea typeface="Roboto"/>
                <a:cs typeface="Roboto"/>
                <a:sym typeface="Roboto"/>
              </a:rPr>
              <a:t>Reasoning</a:t>
            </a:r>
            <a:endParaRPr/>
          </a:p>
        </p:txBody>
      </p:sp>
      <p:sp>
        <p:nvSpPr>
          <p:cNvPr id="247" name="Google Shape;247;p6"/>
          <p:cNvSpPr txBox="1"/>
          <p:nvPr>
            <p:ph idx="6" type="body"/>
          </p:nvPr>
        </p:nvSpPr>
        <p:spPr>
          <a:xfrm>
            <a:off x="6391424" y="3855838"/>
            <a:ext cx="2289230" cy="384188"/>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1600"/>
              <a:buNone/>
            </a:pPr>
            <a:r>
              <a:rPr lang="en-US"/>
              <a:t>Organization</a:t>
            </a:r>
            <a:endParaRPr/>
          </a:p>
        </p:txBody>
      </p:sp>
      <p:sp>
        <p:nvSpPr>
          <p:cNvPr id="248" name="Google Shape;248;p6"/>
          <p:cNvSpPr txBox="1"/>
          <p:nvPr>
            <p:ph idx="7" type="body"/>
          </p:nvPr>
        </p:nvSpPr>
        <p:spPr>
          <a:xfrm>
            <a:off x="6391424" y="4261798"/>
            <a:ext cx="2289230" cy="1219200"/>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43B02A"/>
              </a:buClr>
              <a:buSzPts val="1960"/>
              <a:buNone/>
            </a:pPr>
            <a:r>
              <a:rPr lang="en-US">
                <a:solidFill>
                  <a:srgbClr val="212136"/>
                </a:solidFill>
                <a:latin typeface="Roboto"/>
                <a:ea typeface="Roboto"/>
                <a:cs typeface="Roboto"/>
                <a:sym typeface="Roboto"/>
              </a:rPr>
              <a:t>Explain your position using transitions and a strong introduction and conclusion.</a:t>
            </a:r>
            <a:endParaRPr/>
          </a:p>
          <a:p>
            <a:pPr indent="-182880" lvl="0" marL="182880" rtl="0" algn="l">
              <a:lnSpc>
                <a:spcPct val="120000"/>
              </a:lnSpc>
              <a:spcBef>
                <a:spcPts val="600"/>
              </a:spcBef>
              <a:spcAft>
                <a:spcPts val="0"/>
              </a:spcAft>
              <a:buClr>
                <a:srgbClr val="212136"/>
              </a:buClr>
              <a:buSzPts val="1200"/>
              <a:buFont typeface="Arial"/>
              <a:buChar char="•"/>
            </a:pPr>
            <a:r>
              <a:rPr b="1" lang="en-US" sz="1200">
                <a:solidFill>
                  <a:srgbClr val="212136"/>
                </a:solidFill>
                <a:latin typeface="Roboto"/>
                <a:ea typeface="Roboto"/>
                <a:cs typeface="Roboto"/>
                <a:sym typeface="Roboto"/>
              </a:rPr>
              <a:t>Organization</a:t>
            </a:r>
            <a:endParaRPr/>
          </a:p>
          <a:p>
            <a:pPr indent="-182880" lvl="0" marL="182880" rtl="0" algn="l">
              <a:lnSpc>
                <a:spcPct val="120000"/>
              </a:lnSpc>
              <a:spcBef>
                <a:spcPts val="600"/>
              </a:spcBef>
              <a:spcAft>
                <a:spcPts val="0"/>
              </a:spcAft>
              <a:buClr>
                <a:srgbClr val="212136"/>
              </a:buClr>
              <a:buSzPts val="1200"/>
              <a:buFont typeface="Arial"/>
              <a:buChar char="•"/>
            </a:pPr>
            <a:r>
              <a:rPr b="1" lang="en-US" sz="1200">
                <a:solidFill>
                  <a:srgbClr val="212136"/>
                </a:solidFill>
                <a:latin typeface="Roboto"/>
                <a:ea typeface="Roboto"/>
                <a:cs typeface="Roboto"/>
                <a:sym typeface="Roboto"/>
              </a:rPr>
              <a:t>Transitions</a:t>
            </a:r>
            <a:endParaRPr/>
          </a:p>
        </p:txBody>
      </p:sp>
      <p:sp>
        <p:nvSpPr>
          <p:cNvPr id="249" name="Google Shape;249;p6"/>
          <p:cNvSpPr txBox="1"/>
          <p:nvPr>
            <p:ph idx="8" type="body"/>
          </p:nvPr>
        </p:nvSpPr>
        <p:spPr>
          <a:xfrm>
            <a:off x="9241968" y="3855838"/>
            <a:ext cx="2289230" cy="384188"/>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1600"/>
              <a:buNone/>
            </a:pPr>
            <a:r>
              <a:rPr lang="en-US"/>
              <a:t>Language and Style</a:t>
            </a:r>
            <a:endParaRPr/>
          </a:p>
        </p:txBody>
      </p:sp>
      <p:sp>
        <p:nvSpPr>
          <p:cNvPr id="250" name="Google Shape;250;p6"/>
          <p:cNvSpPr txBox="1"/>
          <p:nvPr>
            <p:ph idx="9" type="body"/>
          </p:nvPr>
        </p:nvSpPr>
        <p:spPr>
          <a:xfrm>
            <a:off x="9241968" y="4261798"/>
            <a:ext cx="2289230" cy="1219200"/>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43B02A"/>
              </a:buClr>
              <a:buSzPts val="1960"/>
              <a:buNone/>
            </a:pPr>
            <a:r>
              <a:rPr lang="en-US">
                <a:solidFill>
                  <a:srgbClr val="212136"/>
                </a:solidFill>
                <a:latin typeface="Roboto"/>
                <a:ea typeface="Roboto"/>
                <a:cs typeface="Roboto"/>
                <a:sym typeface="Roboto"/>
              </a:rPr>
              <a:t>Pay attention to using active words, a formal tone, and a variety of sentence structures.</a:t>
            </a:r>
            <a:endParaRPr/>
          </a:p>
          <a:p>
            <a:pPr indent="-182880" lvl="0" marL="182880" rtl="0" algn="l">
              <a:lnSpc>
                <a:spcPct val="120000"/>
              </a:lnSpc>
              <a:spcBef>
                <a:spcPts val="600"/>
              </a:spcBef>
              <a:spcAft>
                <a:spcPts val="0"/>
              </a:spcAft>
              <a:buClr>
                <a:srgbClr val="212136"/>
              </a:buClr>
              <a:buSzPts val="1200"/>
              <a:buFont typeface="Arial"/>
              <a:buChar char="•"/>
            </a:pPr>
            <a:r>
              <a:rPr b="1" lang="en-US" sz="1200">
                <a:solidFill>
                  <a:srgbClr val="212136"/>
                </a:solidFill>
                <a:latin typeface="Roboto"/>
                <a:ea typeface="Roboto"/>
                <a:cs typeface="Roboto"/>
                <a:sym typeface="Roboto"/>
              </a:rPr>
              <a:t>Audience</a:t>
            </a:r>
            <a:endParaRPr/>
          </a:p>
          <a:p>
            <a:pPr indent="-182880" lvl="0" marL="182880" rtl="0" algn="l">
              <a:lnSpc>
                <a:spcPct val="120000"/>
              </a:lnSpc>
              <a:spcBef>
                <a:spcPts val="600"/>
              </a:spcBef>
              <a:spcAft>
                <a:spcPts val="0"/>
              </a:spcAft>
              <a:buClr>
                <a:srgbClr val="212136"/>
              </a:buClr>
              <a:buSzPts val="1200"/>
              <a:buFont typeface="Arial"/>
              <a:buChar char="•"/>
            </a:pPr>
            <a:r>
              <a:rPr b="1" lang="en-US" sz="1200">
                <a:solidFill>
                  <a:srgbClr val="212136"/>
                </a:solidFill>
                <a:latin typeface="Roboto"/>
                <a:ea typeface="Roboto"/>
                <a:cs typeface="Roboto"/>
                <a:sym typeface="Roboto"/>
              </a:rPr>
              <a:t>Style</a:t>
            </a:r>
            <a:endParaRPr/>
          </a:p>
        </p:txBody>
      </p:sp>
      <p:pic>
        <p:nvPicPr>
          <p:cNvPr id="251" name="Google Shape;251;p6"/>
          <p:cNvPicPr preferRelativeResize="0"/>
          <p:nvPr/>
        </p:nvPicPr>
        <p:blipFill>
          <a:blip r:embed="rId3">
            <a:alphaModFix/>
          </a:blip>
          <a:stretch>
            <a:fillRect/>
          </a:stretch>
        </p:blipFill>
        <p:spPr>
          <a:xfrm>
            <a:off x="729925" y="2787625"/>
            <a:ext cx="1666325" cy="938775"/>
          </a:xfrm>
          <a:prstGeom prst="rect">
            <a:avLst/>
          </a:prstGeom>
          <a:noFill/>
          <a:ln>
            <a:noFill/>
          </a:ln>
        </p:spPr>
      </p:pic>
      <p:pic>
        <p:nvPicPr>
          <p:cNvPr id="252" name="Google Shape;252;p6"/>
          <p:cNvPicPr preferRelativeResize="0"/>
          <p:nvPr/>
        </p:nvPicPr>
        <p:blipFill>
          <a:blip r:embed="rId4">
            <a:alphaModFix/>
          </a:blip>
          <a:stretch>
            <a:fillRect/>
          </a:stretch>
        </p:blipFill>
        <p:spPr>
          <a:xfrm>
            <a:off x="3511350" y="2765852"/>
            <a:ext cx="1049150" cy="1068225"/>
          </a:xfrm>
          <a:prstGeom prst="rect">
            <a:avLst/>
          </a:prstGeom>
          <a:noFill/>
          <a:ln>
            <a:noFill/>
          </a:ln>
        </p:spPr>
      </p:pic>
      <p:pic>
        <p:nvPicPr>
          <p:cNvPr id="253" name="Google Shape;253;p6"/>
          <p:cNvPicPr preferRelativeResize="0"/>
          <p:nvPr/>
        </p:nvPicPr>
        <p:blipFill>
          <a:blip r:embed="rId5">
            <a:alphaModFix/>
          </a:blip>
          <a:stretch>
            <a:fillRect/>
          </a:stretch>
        </p:blipFill>
        <p:spPr>
          <a:xfrm>
            <a:off x="6391425" y="2701078"/>
            <a:ext cx="1482435" cy="1068225"/>
          </a:xfrm>
          <a:prstGeom prst="rect">
            <a:avLst/>
          </a:prstGeom>
          <a:noFill/>
          <a:ln>
            <a:noFill/>
          </a:ln>
        </p:spPr>
      </p:pic>
      <p:pic>
        <p:nvPicPr>
          <p:cNvPr id="254" name="Google Shape;254;p6"/>
          <p:cNvPicPr preferRelativeResize="0"/>
          <p:nvPr/>
        </p:nvPicPr>
        <p:blipFill>
          <a:blip r:embed="rId6">
            <a:alphaModFix/>
          </a:blip>
          <a:stretch>
            <a:fillRect/>
          </a:stretch>
        </p:blipFill>
        <p:spPr>
          <a:xfrm>
            <a:off x="9241975" y="2787628"/>
            <a:ext cx="1542992" cy="1068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7"/>
          <p:cNvSpPr txBox="1"/>
          <p:nvPr>
            <p:ph idx="1" type="body"/>
          </p:nvPr>
        </p:nvSpPr>
        <p:spPr>
          <a:xfrm>
            <a:off x="660801" y="2722562"/>
            <a:ext cx="2898827" cy="1412875"/>
          </a:xfrm>
          <a:prstGeom prst="rect">
            <a:avLst/>
          </a:prstGeom>
          <a:noFill/>
          <a:ln>
            <a:noFill/>
          </a:ln>
        </p:spPr>
        <p:txBody>
          <a:bodyPr anchorCtr="0" anchor="ctr" bIns="45700" lIns="0" spcFirstLastPara="1" rIns="0" wrap="square" tIns="45700">
            <a:noAutofit/>
          </a:bodyPr>
          <a:lstStyle/>
          <a:p>
            <a:pPr indent="0" lvl="0" marL="0" rtl="0" algn="l">
              <a:lnSpc>
                <a:spcPct val="100000"/>
              </a:lnSpc>
              <a:spcBef>
                <a:spcPts val="0"/>
              </a:spcBef>
              <a:spcAft>
                <a:spcPts val="0"/>
              </a:spcAft>
              <a:buClr>
                <a:srgbClr val="212136"/>
              </a:buClr>
              <a:buSzPts val="3600"/>
              <a:buNone/>
            </a:pPr>
            <a:r>
              <a:rPr lang="en-US" sz="3600"/>
              <a:t>A Vocabulary for </a:t>
            </a:r>
            <a:r>
              <a:rPr lang="en-US" sz="3600">
                <a:solidFill>
                  <a:srgbClr val="6C49A2"/>
                </a:solidFill>
              </a:rPr>
              <a:t>Making Arguments</a:t>
            </a:r>
            <a:endParaRPr/>
          </a:p>
        </p:txBody>
      </p:sp>
      <p:sp>
        <p:nvSpPr>
          <p:cNvPr id="261" name="Google Shape;261;p7"/>
          <p:cNvSpPr txBox="1"/>
          <p:nvPr/>
        </p:nvSpPr>
        <p:spPr>
          <a:xfrm>
            <a:off x="5654232" y="1002778"/>
            <a:ext cx="5584785" cy="990600"/>
          </a:xfrm>
          <a:prstGeom prst="rect">
            <a:avLst/>
          </a:prstGeom>
          <a:noFill/>
          <a:ln>
            <a:noFill/>
          </a:ln>
        </p:spPr>
        <p:txBody>
          <a:bodyPr anchorCtr="0" anchor="t" bIns="45700" lIns="0" spcFirstLastPara="1" rIns="0" wrap="square" tIns="45700">
            <a:noAutofit/>
          </a:bodyPr>
          <a:lstStyle/>
          <a:p>
            <a:pPr indent="0" lvl="0" marL="0" marR="0" rtl="0" algn="l">
              <a:lnSpc>
                <a:spcPct val="120000"/>
              </a:lnSpc>
              <a:spcBef>
                <a:spcPts val="0"/>
              </a:spcBef>
              <a:spcAft>
                <a:spcPts val="0"/>
              </a:spcAft>
              <a:buClr>
                <a:srgbClr val="43B02A"/>
              </a:buClr>
              <a:buSzPts val="1960"/>
              <a:buFont typeface="Roboto"/>
              <a:buNone/>
            </a:pPr>
            <a:r>
              <a:rPr b="0" i="0" lang="en-US" sz="1400" u="none" cap="none" strike="noStrike">
                <a:solidFill>
                  <a:srgbClr val="212136"/>
                </a:solidFill>
                <a:latin typeface="Roboto"/>
                <a:ea typeface="Roboto"/>
                <a:cs typeface="Roboto"/>
                <a:sym typeface="Roboto"/>
              </a:rPr>
              <a:t>Your </a:t>
            </a:r>
            <a:r>
              <a:rPr b="1" i="0" lang="en-US" sz="1400" u="none" cap="none" strike="noStrike">
                <a:solidFill>
                  <a:srgbClr val="F76352"/>
                </a:solidFill>
                <a:latin typeface="Roboto"/>
                <a:ea typeface="Roboto"/>
                <a:cs typeface="Roboto"/>
                <a:sym typeface="Roboto"/>
              </a:rPr>
              <a:t>Claim</a:t>
            </a:r>
            <a:r>
              <a:rPr b="0" i="0" lang="en-US" sz="1400" u="none" cap="none" strike="noStrike">
                <a:solidFill>
                  <a:srgbClr val="212136"/>
                </a:solidFill>
                <a:latin typeface="Roboto"/>
                <a:ea typeface="Roboto"/>
                <a:cs typeface="Roboto"/>
                <a:sym typeface="Roboto"/>
              </a:rPr>
              <a:t> is your arguable stance. This stance will be the focus of your essay and will guide everything you write. You’ll maintain this focus by supporting your claim with clear </a:t>
            </a:r>
            <a:r>
              <a:rPr b="1" i="0" lang="en-US" sz="1400" u="none" cap="none" strike="noStrike">
                <a:solidFill>
                  <a:schemeClr val="accent2"/>
                </a:solidFill>
                <a:latin typeface="Roboto"/>
                <a:ea typeface="Roboto"/>
                <a:cs typeface="Roboto"/>
                <a:sym typeface="Roboto"/>
              </a:rPr>
              <a:t>Reasons</a:t>
            </a:r>
            <a:r>
              <a:rPr b="0" i="0" lang="en-US" sz="1400" u="none" cap="none" strike="noStrike">
                <a:solidFill>
                  <a:srgbClr val="212136"/>
                </a:solidFill>
                <a:latin typeface="Roboto"/>
                <a:ea typeface="Roboto"/>
                <a:cs typeface="Roboto"/>
                <a:sym typeface="Roboto"/>
              </a:rPr>
              <a:t>. </a:t>
            </a:r>
            <a:endParaRPr/>
          </a:p>
        </p:txBody>
      </p:sp>
      <p:pic>
        <p:nvPicPr>
          <p:cNvPr id="262" name="Google Shape;262;p7"/>
          <p:cNvPicPr preferRelativeResize="0"/>
          <p:nvPr/>
        </p:nvPicPr>
        <p:blipFill rotWithShape="1">
          <a:blip r:embed="rId3">
            <a:alphaModFix/>
          </a:blip>
          <a:srcRect b="0" l="1047" r="1056" t="0"/>
          <a:stretch/>
        </p:blipFill>
        <p:spPr>
          <a:xfrm>
            <a:off x="4688518" y="1050953"/>
            <a:ext cx="651660" cy="665649"/>
          </a:xfrm>
          <a:prstGeom prst="rect">
            <a:avLst/>
          </a:prstGeom>
          <a:noFill/>
          <a:ln>
            <a:noFill/>
          </a:ln>
        </p:spPr>
      </p:pic>
      <p:pic>
        <p:nvPicPr>
          <p:cNvPr id="263" name="Google Shape;263;p7"/>
          <p:cNvPicPr preferRelativeResize="0"/>
          <p:nvPr/>
        </p:nvPicPr>
        <p:blipFill rotWithShape="1">
          <a:blip r:embed="rId4">
            <a:alphaModFix/>
          </a:blip>
          <a:srcRect b="0" l="1047" r="1056" t="0"/>
          <a:stretch/>
        </p:blipFill>
        <p:spPr>
          <a:xfrm>
            <a:off x="4688518" y="2133803"/>
            <a:ext cx="651660" cy="665649"/>
          </a:xfrm>
          <a:prstGeom prst="rect">
            <a:avLst/>
          </a:prstGeom>
          <a:noFill/>
          <a:ln>
            <a:noFill/>
          </a:ln>
        </p:spPr>
      </p:pic>
      <p:pic>
        <p:nvPicPr>
          <p:cNvPr id="264" name="Google Shape;264;p7"/>
          <p:cNvPicPr preferRelativeResize="0"/>
          <p:nvPr/>
        </p:nvPicPr>
        <p:blipFill rotWithShape="1">
          <a:blip r:embed="rId5">
            <a:alphaModFix/>
          </a:blip>
          <a:srcRect b="0" l="1047" r="1056" t="0"/>
          <a:stretch/>
        </p:blipFill>
        <p:spPr>
          <a:xfrm>
            <a:off x="4688522" y="3096164"/>
            <a:ext cx="651660" cy="665649"/>
          </a:xfrm>
          <a:prstGeom prst="rect">
            <a:avLst/>
          </a:prstGeom>
          <a:noFill/>
          <a:ln>
            <a:noFill/>
          </a:ln>
        </p:spPr>
      </p:pic>
      <p:pic>
        <p:nvPicPr>
          <p:cNvPr id="265" name="Google Shape;265;p7"/>
          <p:cNvPicPr preferRelativeResize="0"/>
          <p:nvPr/>
        </p:nvPicPr>
        <p:blipFill rotWithShape="1">
          <a:blip r:embed="rId6">
            <a:alphaModFix/>
          </a:blip>
          <a:srcRect b="0" l="1047" r="1056" t="0"/>
          <a:stretch/>
        </p:blipFill>
        <p:spPr>
          <a:xfrm>
            <a:off x="4688518" y="4135437"/>
            <a:ext cx="651660" cy="665649"/>
          </a:xfrm>
          <a:prstGeom prst="rect">
            <a:avLst/>
          </a:prstGeom>
          <a:noFill/>
          <a:ln>
            <a:noFill/>
          </a:ln>
        </p:spPr>
      </p:pic>
      <p:pic>
        <p:nvPicPr>
          <p:cNvPr id="266" name="Google Shape;266;p7"/>
          <p:cNvPicPr preferRelativeResize="0"/>
          <p:nvPr/>
        </p:nvPicPr>
        <p:blipFill rotWithShape="1">
          <a:blip r:embed="rId7">
            <a:alphaModFix/>
          </a:blip>
          <a:srcRect b="0" l="1047" r="1056" t="0"/>
          <a:stretch/>
        </p:blipFill>
        <p:spPr>
          <a:xfrm>
            <a:off x="4688519" y="5176804"/>
            <a:ext cx="651660" cy="665649"/>
          </a:xfrm>
          <a:prstGeom prst="rect">
            <a:avLst/>
          </a:prstGeom>
          <a:noFill/>
          <a:ln>
            <a:noFill/>
          </a:ln>
        </p:spPr>
      </p:pic>
      <p:sp>
        <p:nvSpPr>
          <p:cNvPr id="267" name="Google Shape;267;p7"/>
          <p:cNvSpPr txBox="1"/>
          <p:nvPr/>
        </p:nvSpPr>
        <p:spPr>
          <a:xfrm>
            <a:off x="5654232" y="2296005"/>
            <a:ext cx="5584785" cy="344466"/>
          </a:xfrm>
          <a:prstGeom prst="rect">
            <a:avLst/>
          </a:prstGeom>
          <a:noFill/>
          <a:ln>
            <a:noFill/>
          </a:ln>
        </p:spPr>
        <p:txBody>
          <a:bodyPr anchorCtr="0" anchor="t" bIns="45700" lIns="0" spcFirstLastPara="1" rIns="0" wrap="square" tIns="45700">
            <a:noAutofit/>
          </a:bodyPr>
          <a:lstStyle/>
          <a:p>
            <a:pPr indent="0" lvl="0" marL="0" marR="0" rtl="0" algn="l">
              <a:lnSpc>
                <a:spcPct val="120000"/>
              </a:lnSpc>
              <a:spcBef>
                <a:spcPts val="0"/>
              </a:spcBef>
              <a:spcAft>
                <a:spcPts val="0"/>
              </a:spcAft>
              <a:buClr>
                <a:srgbClr val="43B02A"/>
              </a:buClr>
              <a:buSzPts val="1960"/>
              <a:buFont typeface="Roboto"/>
              <a:buNone/>
            </a:pPr>
            <a:r>
              <a:rPr b="0" i="0" lang="en-US" sz="1400" u="none" cap="none" strike="noStrike">
                <a:solidFill>
                  <a:srgbClr val="212136"/>
                </a:solidFill>
                <a:latin typeface="Roboto"/>
                <a:ea typeface="Roboto"/>
                <a:cs typeface="Roboto"/>
                <a:sym typeface="Roboto"/>
              </a:rPr>
              <a:t>You’ll back up your reasons using </a:t>
            </a:r>
            <a:r>
              <a:rPr b="1" i="0" lang="en-US" sz="1400" u="none" cap="none" strike="noStrike">
                <a:solidFill>
                  <a:srgbClr val="EEB729"/>
                </a:solidFill>
                <a:latin typeface="Roboto"/>
                <a:ea typeface="Roboto"/>
                <a:cs typeface="Roboto"/>
                <a:sym typeface="Roboto"/>
              </a:rPr>
              <a:t>Evidence</a:t>
            </a:r>
            <a:r>
              <a:rPr b="0" i="0" lang="en-US" sz="1400" u="none" cap="none" strike="noStrike">
                <a:solidFill>
                  <a:srgbClr val="212136"/>
                </a:solidFill>
                <a:latin typeface="Roboto"/>
                <a:ea typeface="Roboto"/>
                <a:cs typeface="Roboto"/>
                <a:sym typeface="Roboto"/>
              </a:rPr>
              <a:t> </a:t>
            </a:r>
            <a:r>
              <a:rPr b="0" i="0" lang="en-US" sz="1400" u="none" cap="none" strike="noStrike">
                <a:solidFill>
                  <a:srgbClr val="212136"/>
                </a:solidFill>
                <a:latin typeface="Roboto"/>
                <a:ea typeface="Roboto"/>
                <a:cs typeface="Roboto"/>
                <a:sym typeface="Roboto"/>
                <a:extLst>
                  <a:ext uri="http://customooxmlschemas.google.com/">
                    <go:slidesCustomData xmlns:go="http://customooxmlschemas.google.com/" textRoundtripDataId="3"/>
                  </a:ext>
                </a:extLst>
              </a:rPr>
              <a:t>from</a:t>
            </a:r>
            <a:r>
              <a:rPr b="0" i="0" lang="en-US" sz="1400" u="none" cap="none" strike="noStrike">
                <a:solidFill>
                  <a:srgbClr val="212136"/>
                </a:solidFill>
                <a:latin typeface="Roboto"/>
                <a:ea typeface="Roboto"/>
                <a:cs typeface="Roboto"/>
                <a:sym typeface="Roboto"/>
              </a:rPr>
              <a:t> the text.</a:t>
            </a:r>
            <a:endParaRPr/>
          </a:p>
        </p:txBody>
      </p:sp>
      <p:sp>
        <p:nvSpPr>
          <p:cNvPr id="268" name="Google Shape;268;p7"/>
          <p:cNvSpPr txBox="1"/>
          <p:nvPr/>
        </p:nvSpPr>
        <p:spPr>
          <a:xfrm>
            <a:off x="5654232" y="3113956"/>
            <a:ext cx="5584785" cy="757293"/>
          </a:xfrm>
          <a:prstGeom prst="rect">
            <a:avLst/>
          </a:prstGeom>
          <a:noFill/>
          <a:ln>
            <a:noFill/>
          </a:ln>
        </p:spPr>
        <p:txBody>
          <a:bodyPr anchorCtr="0" anchor="t" bIns="45700" lIns="0" spcFirstLastPara="1" rIns="0" wrap="square" tIns="45700">
            <a:noAutofit/>
          </a:bodyPr>
          <a:lstStyle/>
          <a:p>
            <a:pPr indent="0" lvl="0" marL="0" marR="0" rtl="0" algn="l">
              <a:lnSpc>
                <a:spcPct val="120000"/>
              </a:lnSpc>
              <a:spcBef>
                <a:spcPts val="0"/>
              </a:spcBef>
              <a:spcAft>
                <a:spcPts val="0"/>
              </a:spcAft>
              <a:buClr>
                <a:srgbClr val="43B02A"/>
              </a:buClr>
              <a:buSzPts val="1960"/>
              <a:buFont typeface="Roboto"/>
              <a:buNone/>
            </a:pPr>
            <a:r>
              <a:rPr b="0" i="0" lang="en-US" sz="1400" u="none" cap="none" strike="noStrike">
                <a:solidFill>
                  <a:srgbClr val="212136"/>
                </a:solidFill>
                <a:latin typeface="Roboto"/>
                <a:ea typeface="Roboto"/>
                <a:cs typeface="Roboto"/>
                <a:sym typeface="Roboto"/>
              </a:rPr>
              <a:t>Your </a:t>
            </a:r>
            <a:r>
              <a:rPr b="1" i="0" lang="en-US" sz="1400" u="none" cap="none" strike="noStrike">
                <a:solidFill>
                  <a:schemeClr val="accent2"/>
                </a:solidFill>
                <a:latin typeface="Roboto"/>
                <a:ea typeface="Roboto"/>
                <a:cs typeface="Roboto"/>
                <a:sym typeface="Roboto"/>
              </a:rPr>
              <a:t>Reasoning</a:t>
            </a:r>
            <a:r>
              <a:rPr b="0" i="0" lang="en-US" sz="1400" u="none" cap="none" strike="noStrike">
                <a:solidFill>
                  <a:srgbClr val="212136"/>
                </a:solidFill>
                <a:latin typeface="Roboto"/>
                <a:ea typeface="Roboto"/>
                <a:cs typeface="Roboto"/>
                <a:sym typeface="Roboto"/>
              </a:rPr>
              <a:t> is your explanation of how the evidence supports your reason and the claim you are making.</a:t>
            </a:r>
            <a:endParaRPr/>
          </a:p>
          <a:p>
            <a:pPr indent="0" lvl="0" marL="0" marR="0" rtl="0" algn="l">
              <a:lnSpc>
                <a:spcPct val="120000"/>
              </a:lnSpc>
              <a:spcBef>
                <a:spcPts val="600"/>
              </a:spcBef>
              <a:spcAft>
                <a:spcPts val="0"/>
              </a:spcAft>
              <a:buClr>
                <a:srgbClr val="43B02A"/>
              </a:buClr>
              <a:buSzPts val="1960"/>
              <a:buFont typeface="Calibri"/>
              <a:buNone/>
            </a:pPr>
            <a:r>
              <a:t/>
            </a:r>
            <a:endParaRPr b="0" i="0" sz="1400" u="none" cap="none" strike="noStrike">
              <a:solidFill>
                <a:srgbClr val="212136"/>
              </a:solidFill>
              <a:latin typeface="Roboto"/>
              <a:ea typeface="Roboto"/>
              <a:cs typeface="Roboto"/>
              <a:sym typeface="Roboto"/>
            </a:endParaRPr>
          </a:p>
        </p:txBody>
      </p:sp>
      <p:sp>
        <p:nvSpPr>
          <p:cNvPr id="269" name="Google Shape;269;p7"/>
          <p:cNvSpPr txBox="1"/>
          <p:nvPr/>
        </p:nvSpPr>
        <p:spPr>
          <a:xfrm>
            <a:off x="5654232" y="4062119"/>
            <a:ext cx="5584785" cy="773628"/>
          </a:xfrm>
          <a:prstGeom prst="rect">
            <a:avLst/>
          </a:prstGeom>
          <a:noFill/>
          <a:ln>
            <a:noFill/>
          </a:ln>
        </p:spPr>
        <p:txBody>
          <a:bodyPr anchorCtr="0" anchor="t" bIns="45700" lIns="0" spcFirstLastPara="1" rIns="0" wrap="square" tIns="45700">
            <a:noAutofit/>
          </a:bodyPr>
          <a:lstStyle/>
          <a:p>
            <a:pPr indent="0" lvl="0" marL="0" marR="0" rtl="0" algn="l">
              <a:lnSpc>
                <a:spcPct val="120000"/>
              </a:lnSpc>
              <a:spcBef>
                <a:spcPts val="0"/>
              </a:spcBef>
              <a:spcAft>
                <a:spcPts val="0"/>
              </a:spcAft>
              <a:buClr>
                <a:srgbClr val="43B02A"/>
              </a:buClr>
              <a:buSzPts val="1960"/>
              <a:buFont typeface="Roboto"/>
              <a:buNone/>
            </a:pPr>
            <a:r>
              <a:rPr b="0" i="0" lang="en-US" sz="1400" u="none" cap="none" strike="noStrike">
                <a:solidFill>
                  <a:srgbClr val="212136"/>
                </a:solidFill>
                <a:latin typeface="Roboto"/>
                <a:ea typeface="Roboto"/>
                <a:cs typeface="Roboto"/>
                <a:sym typeface="Roboto"/>
              </a:rPr>
              <a:t>You will also acknowledge </a:t>
            </a:r>
            <a:r>
              <a:rPr b="1" i="0" lang="en-US" sz="1400" u="none" cap="none" strike="noStrike">
                <a:solidFill>
                  <a:schemeClr val="accent6"/>
                </a:solidFill>
                <a:latin typeface="Roboto"/>
                <a:ea typeface="Roboto"/>
                <a:cs typeface="Roboto"/>
                <a:sym typeface="Roboto"/>
              </a:rPr>
              <a:t>Counterarguments</a:t>
            </a:r>
            <a:r>
              <a:rPr b="0" i="0" lang="en-US" sz="1400" u="none" cap="none" strike="noStrike">
                <a:solidFill>
                  <a:srgbClr val="212136"/>
                </a:solidFill>
                <a:latin typeface="Roboto"/>
                <a:ea typeface="Roboto"/>
                <a:cs typeface="Roboto"/>
                <a:sym typeface="Roboto"/>
              </a:rPr>
              <a:t>, or opposing viewpoints, and distinguish them from your own claim to add strength to your argument.</a:t>
            </a:r>
            <a:endParaRPr/>
          </a:p>
          <a:p>
            <a:pPr indent="0" lvl="0" marL="0" marR="0" rtl="0" algn="l">
              <a:lnSpc>
                <a:spcPct val="120000"/>
              </a:lnSpc>
              <a:spcBef>
                <a:spcPts val="600"/>
              </a:spcBef>
              <a:spcAft>
                <a:spcPts val="0"/>
              </a:spcAft>
              <a:buClr>
                <a:srgbClr val="43B02A"/>
              </a:buClr>
              <a:buSzPts val="1960"/>
              <a:buFont typeface="Calibri"/>
              <a:buNone/>
            </a:pPr>
            <a:r>
              <a:t/>
            </a:r>
            <a:endParaRPr b="0" i="0" sz="1400" u="none" cap="none" strike="noStrike">
              <a:solidFill>
                <a:srgbClr val="212136"/>
              </a:solidFill>
              <a:latin typeface="Roboto"/>
              <a:ea typeface="Roboto"/>
              <a:cs typeface="Roboto"/>
              <a:sym typeface="Roboto"/>
            </a:endParaRPr>
          </a:p>
          <a:p>
            <a:pPr indent="0" lvl="0" marL="0" marR="0" rtl="0" algn="l">
              <a:lnSpc>
                <a:spcPct val="120000"/>
              </a:lnSpc>
              <a:spcBef>
                <a:spcPts val="600"/>
              </a:spcBef>
              <a:spcAft>
                <a:spcPts val="0"/>
              </a:spcAft>
              <a:buClr>
                <a:srgbClr val="43B02A"/>
              </a:buClr>
              <a:buSzPts val="1960"/>
              <a:buFont typeface="Calibri"/>
              <a:buNone/>
            </a:pPr>
            <a:r>
              <a:t/>
            </a:r>
            <a:endParaRPr b="0" i="0" sz="1400" u="none" cap="none" strike="noStrike">
              <a:solidFill>
                <a:srgbClr val="212136"/>
              </a:solidFill>
              <a:latin typeface="Roboto"/>
              <a:ea typeface="Roboto"/>
              <a:cs typeface="Roboto"/>
              <a:sym typeface="Roboto"/>
            </a:endParaRPr>
          </a:p>
        </p:txBody>
      </p:sp>
      <p:sp>
        <p:nvSpPr>
          <p:cNvPr id="270" name="Google Shape;270;p7"/>
          <p:cNvSpPr txBox="1"/>
          <p:nvPr/>
        </p:nvSpPr>
        <p:spPr>
          <a:xfrm>
            <a:off x="5654232" y="5217486"/>
            <a:ext cx="5584785" cy="624967"/>
          </a:xfrm>
          <a:prstGeom prst="rect">
            <a:avLst/>
          </a:prstGeom>
          <a:noFill/>
          <a:ln>
            <a:noFill/>
          </a:ln>
        </p:spPr>
        <p:txBody>
          <a:bodyPr anchorCtr="0" anchor="t" bIns="45700" lIns="0" spcFirstLastPara="1" rIns="0" wrap="square" tIns="45700">
            <a:noAutofit/>
          </a:bodyPr>
          <a:lstStyle/>
          <a:p>
            <a:pPr indent="0" lvl="0" marL="0" marR="0" rtl="0" algn="l">
              <a:lnSpc>
                <a:spcPct val="120000"/>
              </a:lnSpc>
              <a:spcBef>
                <a:spcPts val="0"/>
              </a:spcBef>
              <a:spcAft>
                <a:spcPts val="0"/>
              </a:spcAft>
              <a:buClr>
                <a:srgbClr val="43B02A"/>
              </a:buClr>
              <a:buSzPts val="1960"/>
              <a:buFont typeface="Roboto"/>
              <a:buNone/>
            </a:pPr>
            <a:r>
              <a:rPr b="0" i="0" lang="en-US" sz="1400" u="none" cap="none" strike="noStrike">
                <a:solidFill>
                  <a:srgbClr val="212136"/>
                </a:solidFill>
                <a:latin typeface="Roboto"/>
                <a:ea typeface="Roboto"/>
                <a:cs typeface="Roboto"/>
                <a:sym typeface="Roboto"/>
              </a:rPr>
              <a:t>You’ll also pay attention to language and style, using words and sentences appropriate for your </a:t>
            </a:r>
            <a:r>
              <a:rPr b="1" i="0" lang="en-US" sz="1400" u="none" cap="none" strike="noStrike">
                <a:solidFill>
                  <a:srgbClr val="0070C0"/>
                </a:solidFill>
                <a:latin typeface="Roboto"/>
                <a:ea typeface="Roboto"/>
                <a:cs typeface="Roboto"/>
                <a:sym typeface="Roboto"/>
              </a:rPr>
              <a:t>Audience</a:t>
            </a:r>
            <a:r>
              <a:rPr b="0" i="0" lang="en-US" sz="1400" u="none" cap="none" strike="noStrike">
                <a:solidFill>
                  <a:srgbClr val="212136"/>
                </a:solidFill>
                <a:latin typeface="Roboto"/>
                <a:ea typeface="Roboto"/>
                <a:cs typeface="Roboto"/>
                <a:sym typeface="Roboto"/>
              </a:rPr>
              <a:t>. </a:t>
            </a:r>
            <a:endParaRPr/>
          </a:p>
          <a:p>
            <a:pPr indent="0" lvl="0" marL="0" marR="0" rtl="0" algn="l">
              <a:lnSpc>
                <a:spcPct val="120000"/>
              </a:lnSpc>
              <a:spcBef>
                <a:spcPts val="600"/>
              </a:spcBef>
              <a:spcAft>
                <a:spcPts val="0"/>
              </a:spcAft>
              <a:buClr>
                <a:srgbClr val="43B02A"/>
              </a:buClr>
              <a:buSzPts val="1960"/>
              <a:buFont typeface="Calibri"/>
              <a:buNone/>
            </a:pPr>
            <a:r>
              <a:t/>
            </a:r>
            <a:endParaRPr b="0" i="0" sz="1400" u="none" cap="none" strike="noStrike">
              <a:solidFill>
                <a:srgbClr val="212136"/>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8"/>
          <p:cNvSpPr txBox="1"/>
          <p:nvPr>
            <p:ph idx="1" type="body"/>
          </p:nvPr>
        </p:nvSpPr>
        <p:spPr>
          <a:xfrm>
            <a:off x="660801" y="2722562"/>
            <a:ext cx="2898827" cy="1412875"/>
          </a:xfrm>
          <a:prstGeom prst="rect">
            <a:avLst/>
          </a:prstGeom>
          <a:noFill/>
          <a:ln>
            <a:noFill/>
          </a:ln>
        </p:spPr>
        <p:txBody>
          <a:bodyPr anchorCtr="0" anchor="ctr" bIns="45700" lIns="0" spcFirstLastPara="1" rIns="0" wrap="square" tIns="45700">
            <a:noAutofit/>
          </a:bodyPr>
          <a:lstStyle/>
          <a:p>
            <a:pPr indent="0" lvl="0" marL="0" rtl="0" algn="l">
              <a:lnSpc>
                <a:spcPct val="100000"/>
              </a:lnSpc>
              <a:spcBef>
                <a:spcPts val="0"/>
              </a:spcBef>
              <a:spcAft>
                <a:spcPts val="0"/>
              </a:spcAft>
              <a:buClr>
                <a:srgbClr val="212136"/>
              </a:buClr>
              <a:buSzPts val="4000"/>
              <a:buNone/>
            </a:pPr>
            <a:r>
              <a:rPr lang="en-US"/>
              <a:t>Fitting the Parts Together</a:t>
            </a:r>
            <a:endParaRPr/>
          </a:p>
        </p:txBody>
      </p:sp>
      <p:pic>
        <p:nvPicPr>
          <p:cNvPr id="277" name="Google Shape;277;p8"/>
          <p:cNvPicPr preferRelativeResize="0"/>
          <p:nvPr/>
        </p:nvPicPr>
        <p:blipFill rotWithShape="1">
          <a:blip r:embed="rId3">
            <a:alphaModFix/>
          </a:blip>
          <a:srcRect b="0" l="1047" r="1056" t="0"/>
          <a:stretch/>
        </p:blipFill>
        <p:spPr>
          <a:xfrm>
            <a:off x="8632374" y="785690"/>
            <a:ext cx="447592" cy="457200"/>
          </a:xfrm>
          <a:prstGeom prst="rect">
            <a:avLst/>
          </a:prstGeom>
          <a:noFill/>
          <a:ln>
            <a:noFill/>
          </a:ln>
        </p:spPr>
      </p:pic>
      <p:pic>
        <p:nvPicPr>
          <p:cNvPr id="278" name="Google Shape;278;p8"/>
          <p:cNvPicPr preferRelativeResize="0"/>
          <p:nvPr/>
        </p:nvPicPr>
        <p:blipFill rotWithShape="1">
          <a:blip r:embed="rId4">
            <a:alphaModFix/>
          </a:blip>
          <a:srcRect b="0" l="1047" r="1056" t="0"/>
          <a:stretch/>
        </p:blipFill>
        <p:spPr>
          <a:xfrm>
            <a:off x="8652137" y="2014016"/>
            <a:ext cx="447592" cy="457200"/>
          </a:xfrm>
          <a:prstGeom prst="rect">
            <a:avLst/>
          </a:prstGeom>
          <a:noFill/>
          <a:ln>
            <a:noFill/>
          </a:ln>
        </p:spPr>
      </p:pic>
      <p:pic>
        <p:nvPicPr>
          <p:cNvPr id="279" name="Google Shape;279;p8"/>
          <p:cNvPicPr preferRelativeResize="0"/>
          <p:nvPr/>
        </p:nvPicPr>
        <p:blipFill rotWithShape="1">
          <a:blip r:embed="rId5">
            <a:alphaModFix/>
          </a:blip>
          <a:srcRect b="0" l="1047" r="1056" t="0"/>
          <a:stretch/>
        </p:blipFill>
        <p:spPr>
          <a:xfrm>
            <a:off x="10027537" y="2014016"/>
            <a:ext cx="447592" cy="457200"/>
          </a:xfrm>
          <a:prstGeom prst="rect">
            <a:avLst/>
          </a:prstGeom>
          <a:noFill/>
          <a:ln>
            <a:noFill/>
          </a:ln>
        </p:spPr>
      </p:pic>
      <p:pic>
        <p:nvPicPr>
          <p:cNvPr id="280" name="Google Shape;280;p8"/>
          <p:cNvPicPr preferRelativeResize="0"/>
          <p:nvPr/>
        </p:nvPicPr>
        <p:blipFill rotWithShape="1">
          <a:blip r:embed="rId6">
            <a:alphaModFix/>
          </a:blip>
          <a:srcRect b="0" l="1047" r="1056" t="0"/>
          <a:stretch/>
        </p:blipFill>
        <p:spPr>
          <a:xfrm>
            <a:off x="5250570" y="3504696"/>
            <a:ext cx="447592" cy="457200"/>
          </a:xfrm>
          <a:prstGeom prst="rect">
            <a:avLst/>
          </a:prstGeom>
          <a:noFill/>
          <a:ln>
            <a:noFill/>
          </a:ln>
        </p:spPr>
      </p:pic>
      <p:pic>
        <p:nvPicPr>
          <p:cNvPr id="281" name="Google Shape;281;p8"/>
          <p:cNvPicPr preferRelativeResize="0"/>
          <p:nvPr/>
        </p:nvPicPr>
        <p:blipFill rotWithShape="1">
          <a:blip r:embed="rId7">
            <a:alphaModFix/>
          </a:blip>
          <a:srcRect b="0" l="1047" r="1056" t="0"/>
          <a:stretch/>
        </p:blipFill>
        <p:spPr>
          <a:xfrm>
            <a:off x="5250570" y="1977281"/>
            <a:ext cx="447592" cy="457200"/>
          </a:xfrm>
          <a:prstGeom prst="rect">
            <a:avLst/>
          </a:prstGeom>
          <a:noFill/>
          <a:ln>
            <a:noFill/>
          </a:ln>
        </p:spPr>
      </p:pic>
      <p:pic>
        <p:nvPicPr>
          <p:cNvPr id="282" name="Google Shape;282;p8"/>
          <p:cNvPicPr preferRelativeResize="0"/>
          <p:nvPr/>
        </p:nvPicPr>
        <p:blipFill rotWithShape="1">
          <a:blip r:embed="rId5">
            <a:alphaModFix/>
          </a:blip>
          <a:srcRect b="0" l="1047" r="1056" t="0"/>
          <a:stretch/>
        </p:blipFill>
        <p:spPr>
          <a:xfrm>
            <a:off x="7304828" y="2014016"/>
            <a:ext cx="447592" cy="457200"/>
          </a:xfrm>
          <a:prstGeom prst="rect">
            <a:avLst/>
          </a:prstGeom>
          <a:noFill/>
          <a:ln>
            <a:noFill/>
          </a:ln>
        </p:spPr>
      </p:pic>
      <p:sp>
        <p:nvSpPr>
          <p:cNvPr id="283" name="Google Shape;283;p8"/>
          <p:cNvSpPr txBox="1"/>
          <p:nvPr/>
        </p:nvSpPr>
        <p:spPr>
          <a:xfrm>
            <a:off x="7847367" y="1295400"/>
            <a:ext cx="2017606" cy="27699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200" u="none" cap="none" strike="noStrike">
                <a:solidFill>
                  <a:srgbClr val="212136"/>
                </a:solidFill>
                <a:latin typeface="Roboto"/>
                <a:ea typeface="Roboto"/>
                <a:cs typeface="Roboto"/>
                <a:sym typeface="Roboto"/>
              </a:rPr>
              <a:t>Introduction and Claim</a:t>
            </a:r>
            <a:endParaRPr/>
          </a:p>
        </p:txBody>
      </p:sp>
      <p:sp>
        <p:nvSpPr>
          <p:cNvPr id="284" name="Google Shape;284;p8"/>
          <p:cNvSpPr txBox="1"/>
          <p:nvPr/>
        </p:nvSpPr>
        <p:spPr>
          <a:xfrm>
            <a:off x="7226822" y="2468290"/>
            <a:ext cx="606842" cy="24622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000" u="none" cap="none" strike="noStrike">
                <a:solidFill>
                  <a:srgbClr val="212136"/>
                </a:solidFill>
                <a:latin typeface="Roboto"/>
                <a:ea typeface="Roboto"/>
                <a:cs typeface="Roboto"/>
                <a:sym typeface="Roboto"/>
              </a:rPr>
              <a:t>Reason</a:t>
            </a:r>
            <a:endParaRPr/>
          </a:p>
        </p:txBody>
      </p:sp>
      <p:sp>
        <p:nvSpPr>
          <p:cNvPr id="285" name="Google Shape;285;p8"/>
          <p:cNvSpPr txBox="1"/>
          <p:nvPr/>
        </p:nvSpPr>
        <p:spPr>
          <a:xfrm>
            <a:off x="8545281" y="2469737"/>
            <a:ext cx="661304" cy="24622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000" u="none" cap="none" strike="noStrike">
                <a:solidFill>
                  <a:srgbClr val="212136"/>
                </a:solidFill>
                <a:latin typeface="Roboto"/>
                <a:ea typeface="Roboto"/>
                <a:cs typeface="Roboto"/>
                <a:sym typeface="Roboto"/>
              </a:rPr>
              <a:t>Evidence</a:t>
            </a:r>
            <a:endParaRPr/>
          </a:p>
        </p:txBody>
      </p:sp>
      <p:sp>
        <p:nvSpPr>
          <p:cNvPr id="286" name="Google Shape;286;p8"/>
          <p:cNvSpPr txBox="1"/>
          <p:nvPr/>
        </p:nvSpPr>
        <p:spPr>
          <a:xfrm>
            <a:off x="9864973" y="2468291"/>
            <a:ext cx="753651" cy="24622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000" u="none" cap="none" strike="noStrike">
                <a:solidFill>
                  <a:srgbClr val="212136"/>
                </a:solidFill>
                <a:latin typeface="Roboto"/>
                <a:ea typeface="Roboto"/>
                <a:cs typeface="Roboto"/>
                <a:sym typeface="Roboto"/>
              </a:rPr>
              <a:t>Reasoning</a:t>
            </a:r>
            <a:endParaRPr/>
          </a:p>
        </p:txBody>
      </p:sp>
      <p:sp>
        <p:nvSpPr>
          <p:cNvPr id="287" name="Google Shape;287;p8"/>
          <p:cNvSpPr txBox="1"/>
          <p:nvPr/>
        </p:nvSpPr>
        <p:spPr>
          <a:xfrm>
            <a:off x="7868688" y="5710740"/>
            <a:ext cx="2017606" cy="27699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200" u="none" cap="none" strike="noStrike">
                <a:solidFill>
                  <a:srgbClr val="212136"/>
                </a:solidFill>
                <a:latin typeface="Roboto"/>
                <a:ea typeface="Roboto"/>
                <a:cs typeface="Roboto"/>
                <a:sym typeface="Roboto"/>
              </a:rPr>
              <a:t>Conclusion</a:t>
            </a:r>
            <a:endParaRPr/>
          </a:p>
        </p:txBody>
      </p:sp>
      <p:sp>
        <p:nvSpPr>
          <p:cNvPr id="288" name="Google Shape;288;p8"/>
          <p:cNvSpPr txBox="1"/>
          <p:nvPr/>
        </p:nvSpPr>
        <p:spPr>
          <a:xfrm>
            <a:off x="4978431" y="2492769"/>
            <a:ext cx="1030334" cy="64633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0" i="0" lang="en-US" sz="1200" u="none" cap="none" strike="noStrike">
                <a:solidFill>
                  <a:srgbClr val="212136"/>
                </a:solidFill>
                <a:latin typeface="Roboto"/>
                <a:ea typeface="Roboto"/>
                <a:cs typeface="Roboto"/>
                <a:sym typeface="Roboto"/>
              </a:rPr>
              <a:t>Use audience appealing language</a:t>
            </a:r>
            <a:endParaRPr/>
          </a:p>
        </p:txBody>
      </p:sp>
      <p:sp>
        <p:nvSpPr>
          <p:cNvPr id="289" name="Google Shape;289;p8"/>
          <p:cNvSpPr txBox="1"/>
          <p:nvPr/>
        </p:nvSpPr>
        <p:spPr>
          <a:xfrm>
            <a:off x="4932592" y="4046757"/>
            <a:ext cx="1122013" cy="830997"/>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0" i="0" lang="en-US" sz="1200" u="none" cap="none" strike="noStrike">
                <a:solidFill>
                  <a:srgbClr val="212136"/>
                </a:solidFill>
                <a:latin typeface="Roboto"/>
                <a:ea typeface="Roboto"/>
                <a:cs typeface="Roboto"/>
                <a:sym typeface="Roboto"/>
              </a:rPr>
              <a:t>Counter-</a:t>
            </a:r>
            <a:br>
              <a:rPr b="0" i="0" lang="en-US" sz="1200" u="none" cap="none" strike="noStrike">
                <a:solidFill>
                  <a:srgbClr val="212136"/>
                </a:solidFill>
                <a:latin typeface="Roboto"/>
                <a:ea typeface="Roboto"/>
                <a:cs typeface="Roboto"/>
                <a:sym typeface="Roboto"/>
              </a:rPr>
            </a:br>
            <a:r>
              <a:rPr b="0" i="0" lang="en-US" sz="1200" u="none" cap="none" strike="noStrike">
                <a:solidFill>
                  <a:srgbClr val="212136"/>
                </a:solidFill>
                <a:latin typeface="Roboto"/>
                <a:ea typeface="Roboto"/>
                <a:cs typeface="Roboto"/>
                <a:sym typeface="Roboto"/>
              </a:rPr>
              <a:t>arguments strengthen your argument</a:t>
            </a:r>
            <a:endParaRPr/>
          </a:p>
        </p:txBody>
      </p:sp>
      <p:sp>
        <p:nvSpPr>
          <p:cNvPr id="290" name="Google Shape;290;p8"/>
          <p:cNvSpPr/>
          <p:nvPr/>
        </p:nvSpPr>
        <p:spPr>
          <a:xfrm>
            <a:off x="6873405" y="1802511"/>
            <a:ext cx="4016414" cy="1066800"/>
          </a:xfrm>
          <a:prstGeom prst="roundRect">
            <a:avLst>
              <a:gd fmla="val 4338" name="adj"/>
            </a:avLst>
          </a:prstGeom>
          <a:noFill/>
          <a:ln cap="flat" cmpd="sng" w="12700">
            <a:solidFill>
              <a:srgbClr val="CED4DC"/>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91" name="Google Shape;291;p8"/>
          <p:cNvPicPr preferRelativeResize="0"/>
          <p:nvPr/>
        </p:nvPicPr>
        <p:blipFill rotWithShape="1">
          <a:blip r:embed="rId4">
            <a:alphaModFix/>
          </a:blip>
          <a:srcRect b="0" l="1047" r="1056" t="0"/>
          <a:stretch/>
        </p:blipFill>
        <p:spPr>
          <a:xfrm>
            <a:off x="8652137" y="3191462"/>
            <a:ext cx="447592" cy="457200"/>
          </a:xfrm>
          <a:prstGeom prst="rect">
            <a:avLst/>
          </a:prstGeom>
          <a:noFill/>
          <a:ln>
            <a:noFill/>
          </a:ln>
        </p:spPr>
      </p:pic>
      <p:pic>
        <p:nvPicPr>
          <p:cNvPr id="292" name="Google Shape;292;p8"/>
          <p:cNvPicPr preferRelativeResize="0"/>
          <p:nvPr/>
        </p:nvPicPr>
        <p:blipFill rotWithShape="1">
          <a:blip r:embed="rId5">
            <a:alphaModFix/>
          </a:blip>
          <a:srcRect b="0" l="1047" r="1056" t="0"/>
          <a:stretch/>
        </p:blipFill>
        <p:spPr>
          <a:xfrm>
            <a:off x="10027537" y="3191462"/>
            <a:ext cx="447592" cy="457200"/>
          </a:xfrm>
          <a:prstGeom prst="rect">
            <a:avLst/>
          </a:prstGeom>
          <a:noFill/>
          <a:ln>
            <a:noFill/>
          </a:ln>
        </p:spPr>
      </p:pic>
      <p:pic>
        <p:nvPicPr>
          <p:cNvPr id="293" name="Google Shape;293;p8"/>
          <p:cNvPicPr preferRelativeResize="0"/>
          <p:nvPr/>
        </p:nvPicPr>
        <p:blipFill rotWithShape="1">
          <a:blip r:embed="rId5">
            <a:alphaModFix/>
          </a:blip>
          <a:srcRect b="0" l="1047" r="1056" t="0"/>
          <a:stretch/>
        </p:blipFill>
        <p:spPr>
          <a:xfrm>
            <a:off x="7304828" y="3191462"/>
            <a:ext cx="447592" cy="457200"/>
          </a:xfrm>
          <a:prstGeom prst="rect">
            <a:avLst/>
          </a:prstGeom>
          <a:noFill/>
          <a:ln>
            <a:noFill/>
          </a:ln>
        </p:spPr>
      </p:pic>
      <p:sp>
        <p:nvSpPr>
          <p:cNvPr id="294" name="Google Shape;294;p8"/>
          <p:cNvSpPr txBox="1"/>
          <p:nvPr/>
        </p:nvSpPr>
        <p:spPr>
          <a:xfrm>
            <a:off x="7226822" y="3645736"/>
            <a:ext cx="606842" cy="24622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000" u="none" cap="none" strike="noStrike">
                <a:solidFill>
                  <a:srgbClr val="212136"/>
                </a:solidFill>
                <a:latin typeface="Roboto"/>
                <a:ea typeface="Roboto"/>
                <a:cs typeface="Roboto"/>
                <a:sym typeface="Roboto"/>
              </a:rPr>
              <a:t>Reason</a:t>
            </a:r>
            <a:endParaRPr/>
          </a:p>
        </p:txBody>
      </p:sp>
      <p:sp>
        <p:nvSpPr>
          <p:cNvPr id="295" name="Google Shape;295;p8"/>
          <p:cNvSpPr txBox="1"/>
          <p:nvPr/>
        </p:nvSpPr>
        <p:spPr>
          <a:xfrm>
            <a:off x="8545281" y="3647183"/>
            <a:ext cx="661304" cy="24622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000" u="none" cap="none" strike="noStrike">
                <a:solidFill>
                  <a:srgbClr val="212136"/>
                </a:solidFill>
                <a:latin typeface="Roboto"/>
                <a:ea typeface="Roboto"/>
                <a:cs typeface="Roboto"/>
                <a:sym typeface="Roboto"/>
              </a:rPr>
              <a:t>Evidence</a:t>
            </a:r>
            <a:endParaRPr/>
          </a:p>
        </p:txBody>
      </p:sp>
      <p:sp>
        <p:nvSpPr>
          <p:cNvPr id="296" name="Google Shape;296;p8"/>
          <p:cNvSpPr txBox="1"/>
          <p:nvPr/>
        </p:nvSpPr>
        <p:spPr>
          <a:xfrm>
            <a:off x="9864973" y="3645737"/>
            <a:ext cx="753651" cy="24622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000" u="none" cap="none" strike="noStrike">
                <a:solidFill>
                  <a:srgbClr val="212136"/>
                </a:solidFill>
                <a:latin typeface="Roboto"/>
                <a:ea typeface="Roboto"/>
                <a:cs typeface="Roboto"/>
                <a:sym typeface="Roboto"/>
              </a:rPr>
              <a:t>Reasoning</a:t>
            </a:r>
            <a:endParaRPr/>
          </a:p>
        </p:txBody>
      </p:sp>
      <p:sp>
        <p:nvSpPr>
          <p:cNvPr id="297" name="Google Shape;297;p8"/>
          <p:cNvSpPr/>
          <p:nvPr/>
        </p:nvSpPr>
        <p:spPr>
          <a:xfrm>
            <a:off x="6873405" y="2979957"/>
            <a:ext cx="4016414" cy="1066800"/>
          </a:xfrm>
          <a:prstGeom prst="roundRect">
            <a:avLst>
              <a:gd fmla="val 4925" name="adj"/>
            </a:avLst>
          </a:prstGeom>
          <a:noFill/>
          <a:ln cap="flat" cmpd="sng" w="12700">
            <a:solidFill>
              <a:srgbClr val="CED4DC"/>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98" name="Google Shape;298;p8"/>
          <p:cNvPicPr preferRelativeResize="0"/>
          <p:nvPr/>
        </p:nvPicPr>
        <p:blipFill rotWithShape="1">
          <a:blip r:embed="rId4">
            <a:alphaModFix/>
          </a:blip>
          <a:srcRect b="0" l="1047" r="1056" t="0"/>
          <a:stretch/>
        </p:blipFill>
        <p:spPr>
          <a:xfrm>
            <a:off x="8652137" y="4375171"/>
            <a:ext cx="447592" cy="457200"/>
          </a:xfrm>
          <a:prstGeom prst="rect">
            <a:avLst/>
          </a:prstGeom>
          <a:noFill/>
          <a:ln>
            <a:noFill/>
          </a:ln>
        </p:spPr>
      </p:pic>
      <p:pic>
        <p:nvPicPr>
          <p:cNvPr id="299" name="Google Shape;299;p8"/>
          <p:cNvPicPr preferRelativeResize="0"/>
          <p:nvPr/>
        </p:nvPicPr>
        <p:blipFill rotWithShape="1">
          <a:blip r:embed="rId5">
            <a:alphaModFix/>
          </a:blip>
          <a:srcRect b="0" l="1047" r="1056" t="0"/>
          <a:stretch/>
        </p:blipFill>
        <p:spPr>
          <a:xfrm>
            <a:off x="10027537" y="4375171"/>
            <a:ext cx="447592" cy="457200"/>
          </a:xfrm>
          <a:prstGeom prst="rect">
            <a:avLst/>
          </a:prstGeom>
          <a:noFill/>
          <a:ln>
            <a:noFill/>
          </a:ln>
        </p:spPr>
      </p:pic>
      <p:pic>
        <p:nvPicPr>
          <p:cNvPr id="300" name="Google Shape;300;p8"/>
          <p:cNvPicPr preferRelativeResize="0"/>
          <p:nvPr/>
        </p:nvPicPr>
        <p:blipFill rotWithShape="1">
          <a:blip r:embed="rId5">
            <a:alphaModFix/>
          </a:blip>
          <a:srcRect b="0" l="1047" r="1056" t="0"/>
          <a:stretch/>
        </p:blipFill>
        <p:spPr>
          <a:xfrm>
            <a:off x="7304828" y="4375171"/>
            <a:ext cx="447592" cy="457200"/>
          </a:xfrm>
          <a:prstGeom prst="rect">
            <a:avLst/>
          </a:prstGeom>
          <a:noFill/>
          <a:ln>
            <a:noFill/>
          </a:ln>
        </p:spPr>
      </p:pic>
      <p:sp>
        <p:nvSpPr>
          <p:cNvPr id="301" name="Google Shape;301;p8"/>
          <p:cNvSpPr txBox="1"/>
          <p:nvPr/>
        </p:nvSpPr>
        <p:spPr>
          <a:xfrm>
            <a:off x="7226822" y="4829445"/>
            <a:ext cx="606842" cy="24622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000" u="none" cap="none" strike="noStrike">
                <a:solidFill>
                  <a:srgbClr val="212136"/>
                </a:solidFill>
                <a:latin typeface="Roboto"/>
                <a:ea typeface="Roboto"/>
                <a:cs typeface="Roboto"/>
                <a:sym typeface="Roboto"/>
              </a:rPr>
              <a:t>Reason</a:t>
            </a:r>
            <a:endParaRPr/>
          </a:p>
        </p:txBody>
      </p:sp>
      <p:sp>
        <p:nvSpPr>
          <p:cNvPr id="302" name="Google Shape;302;p8"/>
          <p:cNvSpPr txBox="1"/>
          <p:nvPr/>
        </p:nvSpPr>
        <p:spPr>
          <a:xfrm>
            <a:off x="8545281" y="4830892"/>
            <a:ext cx="661304" cy="24622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000" u="none" cap="none" strike="noStrike">
                <a:solidFill>
                  <a:srgbClr val="212136"/>
                </a:solidFill>
                <a:latin typeface="Roboto"/>
                <a:ea typeface="Roboto"/>
                <a:cs typeface="Roboto"/>
                <a:sym typeface="Roboto"/>
              </a:rPr>
              <a:t>Evidence</a:t>
            </a:r>
            <a:endParaRPr/>
          </a:p>
        </p:txBody>
      </p:sp>
      <p:sp>
        <p:nvSpPr>
          <p:cNvPr id="303" name="Google Shape;303;p8"/>
          <p:cNvSpPr txBox="1"/>
          <p:nvPr/>
        </p:nvSpPr>
        <p:spPr>
          <a:xfrm>
            <a:off x="9864973" y="4829446"/>
            <a:ext cx="753651" cy="24622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000" u="none" cap="none" strike="noStrike">
                <a:solidFill>
                  <a:srgbClr val="212136"/>
                </a:solidFill>
                <a:latin typeface="Roboto"/>
                <a:ea typeface="Roboto"/>
                <a:cs typeface="Roboto"/>
                <a:sym typeface="Roboto"/>
              </a:rPr>
              <a:t>Reasoning</a:t>
            </a:r>
            <a:endParaRPr/>
          </a:p>
        </p:txBody>
      </p:sp>
      <p:sp>
        <p:nvSpPr>
          <p:cNvPr id="304" name="Google Shape;304;p8"/>
          <p:cNvSpPr/>
          <p:nvPr/>
        </p:nvSpPr>
        <p:spPr>
          <a:xfrm>
            <a:off x="6873405" y="4163666"/>
            <a:ext cx="4016414" cy="1066800"/>
          </a:xfrm>
          <a:prstGeom prst="roundRect">
            <a:avLst>
              <a:gd fmla="val 4925" name="adj"/>
            </a:avLst>
          </a:prstGeom>
          <a:noFill/>
          <a:ln cap="flat" cmpd="sng" w="12700">
            <a:solidFill>
              <a:srgbClr val="CED4DC"/>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305" name="Google Shape;305;p8"/>
          <p:cNvCxnSpPr>
            <a:stCxn id="306" idx="4"/>
            <a:endCxn id="307" idx="0"/>
          </p:cNvCxnSpPr>
          <p:nvPr/>
        </p:nvCxnSpPr>
        <p:spPr>
          <a:xfrm>
            <a:off x="6412179" y="1058690"/>
            <a:ext cx="0" cy="4730700"/>
          </a:xfrm>
          <a:prstGeom prst="straightConnector1">
            <a:avLst/>
          </a:prstGeom>
          <a:noFill/>
          <a:ln cap="flat" cmpd="sng" w="9525">
            <a:solidFill>
              <a:srgbClr val="C6CCD1"/>
            </a:solidFill>
            <a:prstDash val="solid"/>
            <a:round/>
            <a:headEnd len="sm" w="sm" type="none"/>
            <a:tailEnd len="sm" w="sm" type="none"/>
          </a:ln>
        </p:spPr>
      </p:cxnSp>
      <p:sp>
        <p:nvSpPr>
          <p:cNvPr id="308" name="Google Shape;308;p8"/>
          <p:cNvSpPr/>
          <p:nvPr/>
        </p:nvSpPr>
        <p:spPr>
          <a:xfrm>
            <a:off x="6367779" y="3506225"/>
            <a:ext cx="88800" cy="88800"/>
          </a:xfrm>
          <a:prstGeom prst="ellipse">
            <a:avLst/>
          </a:prstGeom>
          <a:solidFill>
            <a:schemeClr val="lt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8"/>
          <p:cNvSpPr/>
          <p:nvPr/>
        </p:nvSpPr>
        <p:spPr>
          <a:xfrm>
            <a:off x="6367779" y="969890"/>
            <a:ext cx="88800" cy="88800"/>
          </a:xfrm>
          <a:prstGeom prst="ellipse">
            <a:avLst/>
          </a:prstGeom>
          <a:solidFill>
            <a:schemeClr val="lt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8"/>
          <p:cNvSpPr/>
          <p:nvPr/>
        </p:nvSpPr>
        <p:spPr>
          <a:xfrm>
            <a:off x="6367779" y="5789450"/>
            <a:ext cx="88800" cy="88800"/>
          </a:xfrm>
          <a:prstGeom prst="ellipse">
            <a:avLst/>
          </a:prstGeom>
          <a:solidFill>
            <a:schemeClr val="lt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09" name="Google Shape;309;p8"/>
          <p:cNvCxnSpPr>
            <a:endCxn id="306" idx="6"/>
          </p:cNvCxnSpPr>
          <p:nvPr/>
        </p:nvCxnSpPr>
        <p:spPr>
          <a:xfrm rot="10800000">
            <a:off x="6456579" y="1014290"/>
            <a:ext cx="1768800" cy="0"/>
          </a:xfrm>
          <a:prstGeom prst="straightConnector1">
            <a:avLst/>
          </a:prstGeom>
          <a:noFill/>
          <a:ln cap="flat" cmpd="sng" w="9525">
            <a:solidFill>
              <a:srgbClr val="C6CCD1"/>
            </a:solidFill>
            <a:prstDash val="solid"/>
            <a:round/>
            <a:headEnd len="sm" w="sm" type="none"/>
            <a:tailEnd len="sm" w="sm" type="none"/>
          </a:ln>
        </p:spPr>
      </p:cxnSp>
      <p:cxnSp>
        <p:nvCxnSpPr>
          <p:cNvPr id="310" name="Google Shape;310;p8"/>
          <p:cNvCxnSpPr/>
          <p:nvPr/>
        </p:nvCxnSpPr>
        <p:spPr>
          <a:xfrm rot="10800000">
            <a:off x="6456580" y="5836925"/>
            <a:ext cx="1672688" cy="0"/>
          </a:xfrm>
          <a:prstGeom prst="straightConnector1">
            <a:avLst/>
          </a:prstGeom>
          <a:noFill/>
          <a:ln cap="flat" cmpd="sng" w="9525">
            <a:solidFill>
              <a:srgbClr val="C6CCD1"/>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9"/>
          <p:cNvPicPr preferRelativeResize="0"/>
          <p:nvPr>
            <p:ph idx="2" type="pic"/>
          </p:nvPr>
        </p:nvPicPr>
        <p:blipFill rotWithShape="1">
          <a:blip r:embed="rId3">
            <a:alphaModFix/>
          </a:blip>
          <a:srcRect b="-20803" l="0" r="0" t="-20804"/>
          <a:stretch/>
        </p:blipFill>
        <p:spPr>
          <a:xfrm>
            <a:off x="6321333" y="228600"/>
            <a:ext cx="5642067" cy="6400800"/>
          </a:xfrm>
          <a:prstGeom prst="rect">
            <a:avLst/>
          </a:prstGeom>
          <a:noFill/>
          <a:ln>
            <a:noFill/>
          </a:ln>
        </p:spPr>
      </p:pic>
      <p:sp>
        <p:nvSpPr>
          <p:cNvPr id="317" name="Google Shape;317;p9"/>
          <p:cNvSpPr txBox="1"/>
          <p:nvPr>
            <p:ph idx="1" type="subTitle"/>
          </p:nvPr>
        </p:nvSpPr>
        <p:spPr>
          <a:xfrm>
            <a:off x="660801" y="3612995"/>
            <a:ext cx="4647179" cy="1738974"/>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212136"/>
              </a:buClr>
              <a:buSzPts val="2200"/>
              <a:buNone/>
            </a:pPr>
            <a:r>
              <a:rPr lang="en-US"/>
              <a:t>Children pledging allegiance to the American flag at San Francisco’s Raphael Weill Elementary School in 1942. </a:t>
            </a:r>
            <a:endParaRPr/>
          </a:p>
        </p:txBody>
      </p:sp>
      <p:sp>
        <p:nvSpPr>
          <p:cNvPr id="318" name="Google Shape;318;p9"/>
          <p:cNvSpPr txBox="1"/>
          <p:nvPr>
            <p:ph idx="3" type="body"/>
          </p:nvPr>
        </p:nvSpPr>
        <p:spPr>
          <a:xfrm>
            <a:off x="660801" y="2032998"/>
            <a:ext cx="4647178" cy="1412875"/>
          </a:xfrm>
          <a:prstGeom prst="rect">
            <a:avLst/>
          </a:prstGeom>
          <a:noFill/>
          <a:ln>
            <a:noFill/>
          </a:ln>
        </p:spPr>
        <p:txBody>
          <a:bodyPr anchorCtr="0" anchor="b" bIns="45700" lIns="0" spcFirstLastPara="1" rIns="0" wrap="square" tIns="45700">
            <a:noAutofit/>
          </a:bodyPr>
          <a:lstStyle/>
          <a:p>
            <a:pPr indent="0" lvl="0" marL="0" rtl="0" algn="l">
              <a:lnSpc>
                <a:spcPct val="100000"/>
              </a:lnSpc>
              <a:spcBef>
                <a:spcPts val="0"/>
              </a:spcBef>
              <a:spcAft>
                <a:spcPts val="0"/>
              </a:spcAft>
              <a:buClr>
                <a:srgbClr val="6C49A2"/>
              </a:buClr>
              <a:buSzPts val="4000"/>
              <a:buNone/>
            </a:pPr>
            <a:r>
              <a:rPr lang="en-US">
                <a:extLst>
                  <a:ext uri="http://customooxmlschemas.google.com/">
                    <go:slidesCustomData xmlns:go="http://customooxmlschemas.google.com/" textRoundtripDataId="4"/>
                  </a:ext>
                </a:extLst>
              </a:rPr>
              <a:t>What argument is the artist making in capturing this image?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2019-03-07T21:55:19Z</dcterms:created>
  <dc:creator>Jackson Chu</dc:creator>
</cp:coreProperties>
</file>